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57" r:id="rId6"/>
    <p:sldId id="263" r:id="rId7"/>
    <p:sldId id="264" r:id="rId8"/>
    <p:sldId id="265" r:id="rId9"/>
    <p:sldId id="266" r:id="rId10"/>
    <p:sldId id="267" r:id="rId11"/>
    <p:sldId id="268" r:id="rId12"/>
    <p:sldId id="269" r:id="rId13"/>
    <p:sldId id="270" r:id="rId14"/>
    <p:sldId id="271" r:id="rId15"/>
    <p:sldId id="272" r:id="rId16"/>
    <p:sldId id="273" r:id="rId17"/>
    <p:sldId id="261" r:id="rId18"/>
  </p:sldIdLst>
  <p:sldSz cx="12192000" cy="6858000"/>
  <p:notesSz cx="8228013" cy="11833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2247"/>
    <a:srgbClr val="8C0332"/>
    <a:srgbClr val="FF661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636" autoAdjust="0"/>
    <p:restoredTop sz="85000" autoAdjust="0"/>
  </p:normalViewPr>
  <p:slideViewPr>
    <p:cSldViewPr snapToGrid="0">
      <p:cViewPr varScale="1">
        <p:scale>
          <a:sx n="95" d="100"/>
          <a:sy n="95" d="100"/>
        </p:scale>
        <p:origin x="-1188" y="-9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565472" cy="591662"/>
          </a:xfrm>
          <a:prstGeom prst="rect">
            <a:avLst/>
          </a:prstGeom>
        </p:spPr>
        <p:txBody>
          <a:bodyPr vert="horz" lIns="114615" tIns="57307" rIns="114615" bIns="57307" rtlCol="0"/>
          <a:lstStyle>
            <a:lvl1pPr algn="l">
              <a:defRPr sz="1500"/>
            </a:lvl1pPr>
          </a:lstStyle>
          <a:p>
            <a:endParaRPr lang="en-GB"/>
          </a:p>
        </p:txBody>
      </p:sp>
      <p:sp>
        <p:nvSpPr>
          <p:cNvPr id="3" name="Date Placeholder 2"/>
          <p:cNvSpPr>
            <a:spLocks noGrp="1"/>
          </p:cNvSpPr>
          <p:nvPr>
            <p:ph type="dt" idx="1"/>
          </p:nvPr>
        </p:nvSpPr>
        <p:spPr>
          <a:xfrm>
            <a:off x="4660638" y="0"/>
            <a:ext cx="3565472" cy="591662"/>
          </a:xfrm>
          <a:prstGeom prst="rect">
            <a:avLst/>
          </a:prstGeom>
        </p:spPr>
        <p:txBody>
          <a:bodyPr vert="horz" lIns="114615" tIns="57307" rIns="114615" bIns="57307" rtlCol="0"/>
          <a:lstStyle>
            <a:lvl1pPr algn="r">
              <a:defRPr sz="1500"/>
            </a:lvl1pPr>
          </a:lstStyle>
          <a:p>
            <a:fld id="{295A7BA7-EFA8-4FBC-9012-C5F0C6AD669C}" type="datetimeFigureOut">
              <a:rPr lang="en-US" smtClean="0"/>
              <a:pPr/>
              <a:t>1/25/2023</a:t>
            </a:fld>
            <a:endParaRPr lang="en-GB"/>
          </a:p>
        </p:txBody>
      </p:sp>
      <p:sp>
        <p:nvSpPr>
          <p:cNvPr id="4" name="Slide Image Placeholder 3"/>
          <p:cNvSpPr>
            <a:spLocks noGrp="1" noRot="1" noChangeAspect="1"/>
          </p:cNvSpPr>
          <p:nvPr>
            <p:ph type="sldImg" idx="2"/>
          </p:nvPr>
        </p:nvSpPr>
        <p:spPr>
          <a:xfrm>
            <a:off x="168275" y="885825"/>
            <a:ext cx="7891463" cy="4438650"/>
          </a:xfrm>
          <a:prstGeom prst="rect">
            <a:avLst/>
          </a:prstGeom>
          <a:noFill/>
          <a:ln w="12700">
            <a:solidFill>
              <a:prstClr val="black"/>
            </a:solidFill>
          </a:ln>
        </p:spPr>
        <p:txBody>
          <a:bodyPr vert="horz" lIns="114615" tIns="57307" rIns="114615" bIns="57307" rtlCol="0" anchor="ctr"/>
          <a:lstStyle/>
          <a:p>
            <a:endParaRPr lang="en-GB"/>
          </a:p>
        </p:txBody>
      </p:sp>
      <p:sp>
        <p:nvSpPr>
          <p:cNvPr id="5" name="Notes Placeholder 4"/>
          <p:cNvSpPr>
            <a:spLocks noGrp="1"/>
          </p:cNvSpPr>
          <p:nvPr>
            <p:ph type="body" sz="quarter" idx="3"/>
          </p:nvPr>
        </p:nvSpPr>
        <p:spPr>
          <a:xfrm>
            <a:off x="822803" y="5620781"/>
            <a:ext cx="6582410" cy="5324952"/>
          </a:xfrm>
          <a:prstGeom prst="rect">
            <a:avLst/>
          </a:prstGeom>
        </p:spPr>
        <p:txBody>
          <a:bodyPr vert="horz" lIns="114615" tIns="57307" rIns="114615" bIns="5730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11239510"/>
            <a:ext cx="3565472" cy="591662"/>
          </a:xfrm>
          <a:prstGeom prst="rect">
            <a:avLst/>
          </a:prstGeom>
        </p:spPr>
        <p:txBody>
          <a:bodyPr vert="horz" lIns="114615" tIns="57307" rIns="114615" bIns="57307" rtlCol="0" anchor="b"/>
          <a:lstStyle>
            <a:lvl1pPr algn="l">
              <a:defRPr sz="1500"/>
            </a:lvl1pPr>
          </a:lstStyle>
          <a:p>
            <a:endParaRPr lang="en-GB"/>
          </a:p>
        </p:txBody>
      </p:sp>
      <p:sp>
        <p:nvSpPr>
          <p:cNvPr id="7" name="Slide Number Placeholder 6"/>
          <p:cNvSpPr>
            <a:spLocks noGrp="1"/>
          </p:cNvSpPr>
          <p:nvPr>
            <p:ph type="sldNum" sz="quarter" idx="5"/>
          </p:nvPr>
        </p:nvSpPr>
        <p:spPr>
          <a:xfrm>
            <a:off x="4660638" y="11239510"/>
            <a:ext cx="3565472" cy="591662"/>
          </a:xfrm>
          <a:prstGeom prst="rect">
            <a:avLst/>
          </a:prstGeom>
        </p:spPr>
        <p:txBody>
          <a:bodyPr vert="horz" lIns="114615" tIns="57307" rIns="114615" bIns="57307" rtlCol="0" anchor="b"/>
          <a:lstStyle>
            <a:lvl1pPr algn="r">
              <a:defRPr sz="1500"/>
            </a:lvl1pPr>
          </a:lstStyle>
          <a:p>
            <a:fld id="{DAA8DFDA-839E-4D0D-87C7-2B666576237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AA8DFDA-839E-4D0D-87C7-2B6665762371}"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AA8DFDA-839E-4D0D-87C7-2B6665762371}" type="slidenum">
              <a:rPr lang="en-GB" smtClean="0"/>
              <a:pPr/>
              <a:t>13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End Slide">
    <p:bg>
      <p:bgPr>
        <a:solidFill>
          <a:schemeClr val="accent6"/>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xmlns="" id="{B48698D0-501B-480F-B2ED-3B3649588020}"/>
              </a:ext>
            </a:extLst>
          </p:cNvPr>
          <p:cNvSpPr/>
          <p:nvPr userDrawn="1"/>
        </p:nvSpPr>
        <p:spPr>
          <a:xfrm rot="1240963">
            <a:off x="1291607" y="-2638193"/>
            <a:ext cx="9936138" cy="12134384"/>
          </a:xfrm>
          <a:prstGeom prst="ellipse">
            <a:avLst/>
          </a:prstGeom>
          <a:solidFill>
            <a:schemeClr val="accent3">
              <a:alpha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picture containing drawing  Description automatically generated">
            <a:extLst>
              <a:ext uri="{FF2B5EF4-FFF2-40B4-BE49-F238E27FC236}">
                <a16:creationId xmlns:a16="http://schemas.microsoft.com/office/drawing/2014/main" xmlns="" id="{939A7D4B-7E2B-4FF7-B59F-CBB0CF90648C}"/>
              </a:ext>
            </a:extLst>
          </p:cNvPr>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3106463" y="-471054"/>
            <a:ext cx="5979074" cy="3429000"/>
          </a:xfrm>
          <a:prstGeom prst="rect">
            <a:avLst/>
          </a:prstGeom>
        </p:spPr>
      </p:pic>
      <p:sp>
        <p:nvSpPr>
          <p:cNvPr id="2" name="TextBox 1">
            <a:extLst>
              <a:ext uri="{FF2B5EF4-FFF2-40B4-BE49-F238E27FC236}">
                <a16:creationId xmlns:a16="http://schemas.microsoft.com/office/drawing/2014/main" xmlns="" id="{78369A1F-B5ED-4C27-8E3E-669C9FD80EE7}"/>
              </a:ext>
            </a:extLst>
          </p:cNvPr>
          <p:cNvSpPr txBox="1"/>
          <p:nvPr userDrawn="1"/>
        </p:nvSpPr>
        <p:spPr>
          <a:xfrm>
            <a:off x="1170825" y="3441680"/>
            <a:ext cx="10190018" cy="3416320"/>
          </a:xfrm>
          <a:prstGeom prst="rect">
            <a:avLst/>
          </a:prstGeom>
          <a:noFill/>
        </p:spPr>
        <p:txBody>
          <a:bodyPr wrap="square" rtlCol="0">
            <a:spAutoFit/>
          </a:bodyPr>
          <a:lstStyle/>
          <a:p>
            <a:pPr algn="ctr"/>
            <a:r>
              <a:rPr lang="en-GB" sz="3200" dirty="0">
                <a:solidFill>
                  <a:schemeClr val="bg1"/>
                </a:solidFill>
                <a:latin typeface="+mn-lt"/>
              </a:rPr>
              <a:t>For more stories and information about our work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schemeClr val="bg1"/>
                </a:solidFill>
                <a:latin typeface="+mj-lt"/>
              </a:rPr>
              <a:t>www.viva.org</a:t>
            </a:r>
          </a:p>
          <a:p>
            <a:pPr algn="ctr"/>
            <a:r>
              <a:rPr lang="en-GB" sz="3200" dirty="0" smtClean="0">
                <a:solidFill>
                  <a:schemeClr val="bg1"/>
                </a:solidFill>
                <a:latin typeface="+mn-lt"/>
              </a:rPr>
              <a:t>If </a:t>
            </a:r>
            <a:r>
              <a:rPr lang="en-GB" sz="3200" dirty="0">
                <a:solidFill>
                  <a:schemeClr val="bg1"/>
                </a:solidFill>
                <a:latin typeface="+mn-lt"/>
              </a:rPr>
              <a:t>you want to contact us please email</a:t>
            </a:r>
          </a:p>
          <a:p>
            <a:pPr algn="ctr"/>
            <a:r>
              <a:rPr lang="en-GB" sz="4000" dirty="0">
                <a:solidFill>
                  <a:schemeClr val="bg1"/>
                </a:solidFill>
                <a:latin typeface="+mj-lt"/>
              </a:rPr>
              <a:t>info@viva.org</a:t>
            </a:r>
          </a:p>
          <a:p>
            <a:pPr algn="ctr"/>
            <a:r>
              <a:rPr lang="en-GB" sz="3200" dirty="0" smtClean="0">
                <a:solidFill>
                  <a:schemeClr val="bg1"/>
                </a:solidFill>
                <a:latin typeface="+mn-lt"/>
              </a:rPr>
              <a:t>To </a:t>
            </a:r>
            <a:r>
              <a:rPr lang="en-GB" sz="3200" dirty="0">
                <a:solidFill>
                  <a:schemeClr val="bg1"/>
                </a:solidFill>
                <a:latin typeface="+mn-lt"/>
              </a:rPr>
              <a:t>support our work with vulnerable children</a:t>
            </a:r>
          </a:p>
          <a:p>
            <a:pPr algn="ctr"/>
            <a:r>
              <a:rPr lang="en-GB" sz="4000" dirty="0">
                <a:solidFill>
                  <a:schemeClr val="bg1"/>
                </a:solidFill>
                <a:latin typeface="+mj-lt"/>
              </a:rPr>
              <a:t>www.viva.org/give</a:t>
            </a:r>
          </a:p>
        </p:txBody>
      </p:sp>
    </p:spTree>
    <p:extLst>
      <p:ext uri="{BB962C8B-B14F-4D97-AF65-F5344CB8AC3E}">
        <p14:creationId xmlns:p14="http://schemas.microsoft.com/office/powerpoint/2010/main" xmlns="" val="1585689749"/>
      </p:ext>
    </p:extLst>
  </p:cSld>
  <p:clrMapOvr>
    <a:overrideClrMapping bg1="lt1" tx1="dk1" bg2="lt2" tx2="dk2" accent1="accent1" accent2="accent2" accent3="accent3" accent4="accent4" accent5="accent5" accent6="accent6" hlink="hlink" folHlink="folHlink"/>
  </p:clrMapOvr>
  <p:transition>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Key Points">
    <p:bg>
      <p:bgPr>
        <a:solidFill>
          <a:schemeClr val="accent3"/>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xmlns="" id="{B48698D0-501B-480F-B2ED-3B3649588020}"/>
              </a:ext>
            </a:extLst>
          </p:cNvPr>
          <p:cNvSpPr>
            <a:spLocks noChangeAspect="1"/>
          </p:cNvSpPr>
          <p:nvPr userDrawn="1"/>
        </p:nvSpPr>
        <p:spPr>
          <a:xfrm rot="1240963">
            <a:off x="5847982" y="-2501789"/>
            <a:ext cx="7489909" cy="9146956"/>
          </a:xfrm>
          <a:prstGeom prst="ellipse">
            <a:avLst/>
          </a:prstGeom>
          <a:solidFill>
            <a:schemeClr val="accent6">
              <a:alpha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picture containing drawing  Description automatically generated">
            <a:extLst>
              <a:ext uri="{FF2B5EF4-FFF2-40B4-BE49-F238E27FC236}">
                <a16:creationId xmlns:a16="http://schemas.microsoft.com/office/drawing/2014/main" xmlns="" id="{939A7D4B-7E2B-4FF7-B59F-CBB0CF90648C}"/>
              </a:ext>
            </a:extLst>
          </p:cNvPr>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10194054" y="5712178"/>
            <a:ext cx="1997946" cy="1145822"/>
          </a:xfrm>
          <a:prstGeom prst="rect">
            <a:avLst/>
          </a:prstGeom>
        </p:spPr>
      </p:pic>
      <p:sp>
        <p:nvSpPr>
          <p:cNvPr id="4" name="Oval 3">
            <a:extLst>
              <a:ext uri="{FF2B5EF4-FFF2-40B4-BE49-F238E27FC236}">
                <a16:creationId xmlns:a16="http://schemas.microsoft.com/office/drawing/2014/main" xmlns="" id="{AFFB2D89-FFD3-4F4B-B0B1-2EFF74F6B26A}"/>
              </a:ext>
            </a:extLst>
          </p:cNvPr>
          <p:cNvSpPr>
            <a:spLocks noChangeAspect="1"/>
          </p:cNvSpPr>
          <p:nvPr userDrawn="1"/>
        </p:nvSpPr>
        <p:spPr>
          <a:xfrm rot="1240963">
            <a:off x="-359812" y="749600"/>
            <a:ext cx="7489909" cy="9146956"/>
          </a:xfrm>
          <a:prstGeom prst="ellipse">
            <a:avLst/>
          </a:prstGeom>
          <a:solidFill>
            <a:schemeClr val="accent6">
              <a:alpha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xmlns="" id="{61457E32-9128-4BF2-89A4-110DD490D6BC}"/>
              </a:ext>
            </a:extLst>
          </p:cNvPr>
          <p:cNvSpPr>
            <a:spLocks noGrp="1"/>
          </p:cNvSpPr>
          <p:nvPr>
            <p:ph type="body" sz="quarter" idx="10"/>
          </p:nvPr>
        </p:nvSpPr>
        <p:spPr>
          <a:xfrm>
            <a:off x="1219443" y="2071688"/>
            <a:ext cx="9331325" cy="914400"/>
          </a:xfrm>
        </p:spPr>
        <p:txBody>
          <a:bodyPr>
            <a:noAutofit/>
          </a:bodyPr>
          <a:lstStyle>
            <a:lvl1pPr marL="0" indent="0">
              <a:buNone/>
              <a:defRPr sz="4200" b="0">
                <a:latin typeface="+mj-lt"/>
                <a:cs typeface="Poppins ExtraBold" panose="00000900000000000000" pitchFamily="2" charset="0"/>
              </a:defRPr>
            </a:lvl1pPr>
            <a:lvl2pPr marL="457200" indent="0">
              <a:buNone/>
              <a:defRPr/>
            </a:lvl2pPr>
          </a:lstStyle>
          <a:p>
            <a:pPr lvl="0"/>
            <a:r>
              <a:rPr lang="en-US" smtClean="0"/>
              <a:t>Click to edit Master text styles</a:t>
            </a:r>
          </a:p>
        </p:txBody>
      </p:sp>
      <p:sp>
        <p:nvSpPr>
          <p:cNvPr id="7" name="Text Placeholder 2">
            <a:extLst>
              <a:ext uri="{FF2B5EF4-FFF2-40B4-BE49-F238E27FC236}">
                <a16:creationId xmlns:a16="http://schemas.microsoft.com/office/drawing/2014/main" xmlns="" id="{6622C2D7-E334-4927-9219-977530746BEB}"/>
              </a:ext>
            </a:extLst>
          </p:cNvPr>
          <p:cNvSpPr>
            <a:spLocks noGrp="1"/>
          </p:cNvSpPr>
          <p:nvPr>
            <p:ph type="body" sz="quarter" idx="10"/>
          </p:nvPr>
        </p:nvSpPr>
        <p:spPr>
          <a:xfrm>
            <a:off x="1219443" y="3567802"/>
            <a:ext cx="9331325" cy="914400"/>
          </a:xfrm>
        </p:spPr>
        <p:txBody>
          <a:bodyPr>
            <a:noAutofit/>
          </a:bodyPr>
          <a:lstStyle>
            <a:lvl1pPr marL="0" indent="0">
              <a:buNone/>
              <a:defRPr sz="4200" b="0">
                <a:latin typeface="+mn-lt"/>
                <a:cs typeface="Poppins ExtraBold" panose="00000900000000000000" pitchFamily="2" charset="0"/>
              </a:defRPr>
            </a:lvl1pPr>
            <a:lvl2pPr marL="457200" indent="0">
              <a:buNone/>
              <a:defRPr/>
            </a:lvl2pPr>
          </a:lstStyle>
          <a:p>
            <a:pPr lvl="0"/>
            <a:r>
              <a:rPr lang="en-US" smtClean="0"/>
              <a:t>Click to edit Master text styles</a:t>
            </a:r>
          </a:p>
        </p:txBody>
      </p:sp>
    </p:spTree>
    <p:extLst>
      <p:ext uri="{BB962C8B-B14F-4D97-AF65-F5344CB8AC3E}">
        <p14:creationId xmlns:p14="http://schemas.microsoft.com/office/powerpoint/2010/main" xmlns="" val="1476033077"/>
      </p:ext>
    </p:extLst>
  </p:cSld>
  <p:clrMapOvr>
    <a:overrideClrMapping bg1="lt1" tx1="dk1" bg2="lt2" tx2="dk2" accent1="accent1" accent2="accent2" accent3="accent3" accent4="accent4" accent5="accent5" accent6="accent6" hlink="hlink" folHlink="folHlink"/>
  </p:clrMapOvr>
  <p:transition>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xmlns="" id="{B48698D0-501B-480F-B2ED-3B3649588020}"/>
              </a:ext>
            </a:extLst>
          </p:cNvPr>
          <p:cNvSpPr/>
          <p:nvPr userDrawn="1"/>
        </p:nvSpPr>
        <p:spPr>
          <a:xfrm rot="1240963">
            <a:off x="7359750" y="3463584"/>
            <a:ext cx="10704478" cy="13689930"/>
          </a:xfrm>
          <a:prstGeom prst="ellipse">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xmlns="" id="{D050676D-8BCD-4243-B219-2C83C56A25CA}"/>
              </a:ext>
            </a:extLst>
          </p:cNvPr>
          <p:cNvSpPr/>
          <p:nvPr userDrawn="1"/>
        </p:nvSpPr>
        <p:spPr>
          <a:xfrm rot="1240963">
            <a:off x="3643533" y="4878218"/>
            <a:ext cx="10704478" cy="13689930"/>
          </a:xfrm>
          <a:prstGeom prst="ellipse">
            <a:avLst/>
          </a:prstGeom>
          <a:solidFill>
            <a:schemeClr val="accent6">
              <a:alpha val="59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drawing  Description automatically generated">
            <a:extLst>
              <a:ext uri="{FF2B5EF4-FFF2-40B4-BE49-F238E27FC236}">
                <a16:creationId xmlns:a16="http://schemas.microsoft.com/office/drawing/2014/main" xmlns="" id="{93227643-83DB-4F29-AA69-2D4E6D16CC0B}"/>
              </a:ext>
            </a:extLst>
          </p:cNvPr>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10194054" y="5712178"/>
            <a:ext cx="1997946" cy="1145822"/>
          </a:xfrm>
          <a:prstGeom prst="rect">
            <a:avLst/>
          </a:prstGeom>
        </p:spPr>
      </p:pic>
      <p:sp>
        <p:nvSpPr>
          <p:cNvPr id="4" name="Text Placeholder 3">
            <a:extLst>
              <a:ext uri="{FF2B5EF4-FFF2-40B4-BE49-F238E27FC236}">
                <a16:creationId xmlns:a16="http://schemas.microsoft.com/office/drawing/2014/main" xmlns="" id="{D1D19C53-48B4-4C9C-B631-DEC65273742A}"/>
              </a:ext>
            </a:extLst>
          </p:cNvPr>
          <p:cNvSpPr>
            <a:spLocks noGrp="1"/>
          </p:cNvSpPr>
          <p:nvPr>
            <p:ph type="body" sz="quarter" idx="10"/>
          </p:nvPr>
        </p:nvSpPr>
        <p:spPr>
          <a:xfrm>
            <a:off x="360000" y="360001"/>
            <a:ext cx="11473200" cy="1296862"/>
          </a:xfrm>
        </p:spPr>
        <p:txBody>
          <a:bodyPr/>
          <a:lstStyle>
            <a:lvl1pPr marL="0" indent="0">
              <a:buNone/>
              <a:defRPr>
                <a:solidFill>
                  <a:schemeClr val="accent4"/>
                </a:solidFill>
                <a:latin typeface="+mj-lt"/>
              </a:defRPr>
            </a:lvl1pPr>
          </a:lstStyle>
          <a:p>
            <a:pPr lvl="0"/>
            <a:r>
              <a:rPr lang="en-US" smtClean="0"/>
              <a:t>Click to edit Master text styles</a:t>
            </a:r>
          </a:p>
        </p:txBody>
      </p:sp>
      <p:sp>
        <p:nvSpPr>
          <p:cNvPr id="9" name="Text Placeholder 3">
            <a:extLst>
              <a:ext uri="{FF2B5EF4-FFF2-40B4-BE49-F238E27FC236}">
                <a16:creationId xmlns:a16="http://schemas.microsoft.com/office/drawing/2014/main" xmlns="" id="{A3853A7D-F02F-486E-9972-0C25B2F69D11}"/>
              </a:ext>
            </a:extLst>
          </p:cNvPr>
          <p:cNvSpPr>
            <a:spLocks noGrp="1"/>
          </p:cNvSpPr>
          <p:nvPr>
            <p:ph type="body" sz="quarter" idx="11"/>
          </p:nvPr>
        </p:nvSpPr>
        <p:spPr>
          <a:xfrm>
            <a:off x="359400" y="1774634"/>
            <a:ext cx="11473200" cy="3937543"/>
          </a:xfrm>
        </p:spPr>
        <p:txBody>
          <a:bodyPr/>
          <a:lstStyle>
            <a:lvl1pPr marL="0" indent="0">
              <a:buNone/>
              <a:defRPr>
                <a:solidFill>
                  <a:schemeClr val="accent4"/>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xmlns="" val="848032343"/>
      </p:ext>
    </p:extLst>
  </p:cSld>
  <p:clrMapOvr>
    <a:overrideClrMapping bg1="lt1" tx1="dk1" bg2="lt2" tx2="dk2" accent1="accent1" accent2="accent2" accent3="accent3" accent4="accent4" accent5="accent5" accent6="accent6" hlink="hlink" folHlink="folHlink"/>
  </p:clrMapOvr>
  <p:transition>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Summary">
    <p:bg>
      <p:bgPr>
        <a:solidFill>
          <a:schemeClr val="accent3"/>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xmlns="" id="{B48698D0-501B-480F-B2ED-3B3649588020}"/>
              </a:ext>
            </a:extLst>
          </p:cNvPr>
          <p:cNvSpPr>
            <a:spLocks noChangeAspect="1"/>
          </p:cNvSpPr>
          <p:nvPr userDrawn="1"/>
        </p:nvSpPr>
        <p:spPr>
          <a:xfrm rot="1240963">
            <a:off x="1027781" y="-2249578"/>
            <a:ext cx="10449642" cy="12761493"/>
          </a:xfrm>
          <a:prstGeom prst="ellipse">
            <a:avLst/>
          </a:prstGeom>
          <a:solidFill>
            <a:schemeClr val="accent6">
              <a:alpha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picture containing drawing  Description automatically generated">
            <a:extLst>
              <a:ext uri="{FF2B5EF4-FFF2-40B4-BE49-F238E27FC236}">
                <a16:creationId xmlns:a16="http://schemas.microsoft.com/office/drawing/2014/main" xmlns="" id="{ABD07B6B-0833-415B-AFBC-814FA5152A76}"/>
              </a:ext>
            </a:extLst>
          </p:cNvPr>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10194054" y="5712178"/>
            <a:ext cx="1997946" cy="1145822"/>
          </a:xfrm>
          <a:prstGeom prst="rect">
            <a:avLst/>
          </a:prstGeom>
        </p:spPr>
      </p:pic>
      <p:sp>
        <p:nvSpPr>
          <p:cNvPr id="2" name="Title 1">
            <a:extLst>
              <a:ext uri="{FF2B5EF4-FFF2-40B4-BE49-F238E27FC236}">
                <a16:creationId xmlns:a16="http://schemas.microsoft.com/office/drawing/2014/main" xmlns="" id="{4458F39E-521F-4B78-B4A2-97C071CF9E2E}"/>
              </a:ext>
            </a:extLst>
          </p:cNvPr>
          <p:cNvSpPr>
            <a:spLocks noGrp="1"/>
          </p:cNvSpPr>
          <p:nvPr>
            <p:ph type="ctrTitle"/>
          </p:nvPr>
        </p:nvSpPr>
        <p:spPr>
          <a:xfrm>
            <a:off x="809187" y="1723"/>
            <a:ext cx="10886830" cy="1145822"/>
          </a:xfrm>
        </p:spPr>
        <p:txBody>
          <a:bodyPr anchor="b">
            <a:normAutofit/>
          </a:bodyPr>
          <a:lstStyle>
            <a:lvl1pPr algn="ctr">
              <a:defRPr sz="4800">
                <a:solidFill>
                  <a:schemeClr val="accent6"/>
                </a:solidFill>
              </a:defRPr>
            </a:lvl1pPr>
          </a:lstStyle>
          <a:p>
            <a:r>
              <a:rPr lang="en-US" smtClean="0"/>
              <a:t>Click to edit Master title style</a:t>
            </a:r>
            <a:endParaRPr lang="en-GB" dirty="0"/>
          </a:p>
        </p:txBody>
      </p:sp>
      <p:sp>
        <p:nvSpPr>
          <p:cNvPr id="3" name="Subtitle 2">
            <a:extLst>
              <a:ext uri="{FF2B5EF4-FFF2-40B4-BE49-F238E27FC236}">
                <a16:creationId xmlns:a16="http://schemas.microsoft.com/office/drawing/2014/main" xmlns="" id="{B28BCACB-0B5A-429E-9FAF-A986CBA225FE}"/>
              </a:ext>
            </a:extLst>
          </p:cNvPr>
          <p:cNvSpPr>
            <a:spLocks noGrp="1"/>
          </p:cNvSpPr>
          <p:nvPr>
            <p:ph type="subTitle" idx="1"/>
          </p:nvPr>
        </p:nvSpPr>
        <p:spPr>
          <a:xfrm>
            <a:off x="1524000" y="1367692"/>
            <a:ext cx="9144000" cy="4478216"/>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xmlns="" val="4218477601"/>
      </p:ext>
    </p:extLst>
  </p:cSld>
  <p:clrMapOvr>
    <a:overrideClrMapping bg1="lt1" tx1="dk1" bg2="lt2" tx2="dk2" accent1="accent1" accent2="accent2" accent3="accent3" accent4="accent4" accent5="accent5" accent6="accent6" hlink="hlink" folHlink="folHlink"/>
  </p:clrMapOvr>
  <p:transition>
    <p:pull dir="l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826974C-D694-4771-A294-E43A6D94D3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a:extLst>
              <a:ext uri="{FF2B5EF4-FFF2-40B4-BE49-F238E27FC236}">
                <a16:creationId xmlns:a16="http://schemas.microsoft.com/office/drawing/2014/main" xmlns="" id="{7D7C4C97-22B7-4C2B-9E9C-6579B93452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a:extLst>
              <a:ext uri="{FF2B5EF4-FFF2-40B4-BE49-F238E27FC236}">
                <a16:creationId xmlns:a16="http://schemas.microsoft.com/office/drawing/2014/main" xmlns="" id="{B969D6C6-D629-492E-9A64-AC8CA555A5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52916-C928-4101-80DE-D82E48BF58B8}" type="datetimeFigureOut">
              <a:rPr lang="en-GB" smtClean="0"/>
              <a:pPr/>
              <a:t>25/01/2023</a:t>
            </a:fld>
            <a:endParaRPr lang="en-GB" dirty="0"/>
          </a:p>
        </p:txBody>
      </p:sp>
      <p:sp>
        <p:nvSpPr>
          <p:cNvPr id="5" name="Footer Placeholder 4">
            <a:extLst>
              <a:ext uri="{FF2B5EF4-FFF2-40B4-BE49-F238E27FC236}">
                <a16:creationId xmlns:a16="http://schemas.microsoft.com/office/drawing/2014/main" xmlns="" id="{37C187D0-59BF-4C45-9F19-9EFF16279D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xmlns="" id="{DF417EC0-72C1-4791-B942-A2BD2D9E40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9C85D-A312-47C7-9FA9-647A1D713BAF}" type="slidenum">
              <a:rPr lang="en-GB" smtClean="0"/>
              <a:pPr/>
              <a:t>‹#›</a:t>
            </a:fld>
            <a:endParaRPr lang="en-GB" dirty="0"/>
          </a:p>
        </p:txBody>
      </p:sp>
    </p:spTree>
    <p:extLst>
      <p:ext uri="{BB962C8B-B14F-4D97-AF65-F5344CB8AC3E}">
        <p14:creationId xmlns:p14="http://schemas.microsoft.com/office/powerpoint/2010/main" xmlns="" val="35788507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ransition>
    <p:pull dir="l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59153" y="4774616"/>
            <a:ext cx="9331325" cy="914400"/>
          </a:xfrm>
        </p:spPr>
        <p:txBody>
          <a:bodyPr/>
          <a:lstStyle/>
          <a:p>
            <a:r>
              <a:rPr lang="en-GB" dirty="0" err="1" smtClean="0"/>
              <a:t>Powerpoint</a:t>
            </a:r>
            <a:r>
              <a:rPr lang="en-GB" dirty="0" smtClean="0"/>
              <a:t> resource:</a:t>
            </a:r>
          </a:p>
          <a:p>
            <a:r>
              <a:rPr lang="en-GB" dirty="0" smtClean="0"/>
              <a:t>		for talks </a:t>
            </a:r>
            <a:r>
              <a:rPr lang="en-GB" dirty="0" smtClean="0"/>
              <a:t>or </a:t>
            </a:r>
            <a:r>
              <a:rPr lang="en-GB" dirty="0" smtClean="0"/>
              <a:t>sermon</a:t>
            </a:r>
            <a:r>
              <a:rPr lang="en-GB" dirty="0" smtClean="0"/>
              <a:t>s</a:t>
            </a:r>
          </a:p>
        </p:txBody>
      </p:sp>
      <p:pic>
        <p:nvPicPr>
          <p:cNvPr id="7" name="Picture 6" descr="WWP Final Landscape.jpg"/>
          <p:cNvPicPr>
            <a:picLocks noChangeAspect="1"/>
          </p:cNvPicPr>
          <p:nvPr/>
        </p:nvPicPr>
        <p:blipFill>
          <a:blip r:embed="rId2"/>
          <a:stretch>
            <a:fillRect/>
          </a:stretch>
        </p:blipFill>
        <p:spPr>
          <a:xfrm>
            <a:off x="2401544" y="522496"/>
            <a:ext cx="7378926" cy="3887658"/>
          </a:xfrm>
          <a:prstGeom prst="rect">
            <a:avLst/>
          </a:prstGeom>
        </p:spPr>
      </p:pic>
    </p:spTree>
    <p:extLst>
      <p:ext uri="{BB962C8B-B14F-4D97-AF65-F5344CB8AC3E}">
        <p14:creationId xmlns:p14="http://schemas.microsoft.com/office/powerpoint/2010/main" xmlns="" val="3767034248"/>
      </p:ext>
    </p:extLst>
  </p:cSld>
  <p:clrMapOvr>
    <a:masterClrMapping/>
  </p:clrMapOvr>
  <p:transition>
    <p:pull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6920346" y="443126"/>
            <a:ext cx="4887192" cy="3993792"/>
          </a:xfrm>
        </p:spPr>
        <p:txBody>
          <a:bodyPr>
            <a:normAutofit/>
          </a:bodyPr>
          <a:lstStyle/>
          <a:p>
            <a:pPr marL="514350" indent="-514350"/>
            <a:r>
              <a:rPr lang="en-GB" dirty="0" smtClean="0"/>
              <a:t>Creation day 7</a:t>
            </a:r>
          </a:p>
          <a:p>
            <a:pPr marL="514350" indent="-514350">
              <a:buFont typeface="Wingdings" pitchFamily="2" charset="2"/>
              <a:buChar char="v"/>
            </a:pPr>
            <a:r>
              <a:rPr lang="en-GB" sz="3000" dirty="0" smtClean="0"/>
              <a:t>A day of rest</a:t>
            </a:r>
          </a:p>
          <a:p>
            <a:pPr marL="514350" indent="-514350">
              <a:buFont typeface="Wingdings" pitchFamily="2" charset="2"/>
              <a:buChar char="v"/>
            </a:pPr>
            <a:r>
              <a:rPr lang="en-GB" dirty="0" smtClean="0"/>
              <a:t>Thank you for Sundays. </a:t>
            </a:r>
          </a:p>
          <a:p>
            <a:pPr marL="514350" indent="-514350">
              <a:buFont typeface="Wingdings" pitchFamily="2" charset="2"/>
              <a:buChar char="v"/>
            </a:pPr>
            <a:r>
              <a:rPr lang="en-GB" dirty="0" smtClean="0"/>
              <a:t>How are you making day 7 special?</a:t>
            </a:r>
          </a:p>
        </p:txBody>
      </p:sp>
      <p:pic>
        <p:nvPicPr>
          <p:cNvPr id="4098" name="Picture 2"/>
          <p:cNvPicPr>
            <a:picLocks noChangeAspect="1" noChangeArrowheads="1"/>
          </p:cNvPicPr>
          <p:nvPr/>
        </p:nvPicPr>
        <p:blipFill>
          <a:blip r:embed="rId2"/>
          <a:srcRect/>
          <a:stretch>
            <a:fillRect/>
          </a:stretch>
        </p:blipFill>
        <p:spPr bwMode="auto">
          <a:xfrm>
            <a:off x="261938" y="731693"/>
            <a:ext cx="6457361" cy="3913043"/>
          </a:xfrm>
          <a:prstGeom prst="rect">
            <a:avLst/>
          </a:prstGeom>
          <a:noFill/>
          <a:ln w="9525">
            <a:noFill/>
            <a:miter lim="800000"/>
            <a:headEnd/>
            <a:tailEnd/>
          </a:ln>
          <a:effectLst/>
        </p:spPr>
      </p:pic>
    </p:spTree>
  </p:cSld>
  <p:clrMapOvr>
    <a:masterClrMapping/>
  </p:clrMapOvr>
  <p:transition>
    <p:pull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787737" y="578210"/>
            <a:ext cx="4887192" cy="4409429"/>
          </a:xfrm>
        </p:spPr>
        <p:txBody>
          <a:bodyPr>
            <a:normAutofit fontScale="70000" lnSpcReduction="20000"/>
          </a:bodyPr>
          <a:lstStyle/>
          <a:p>
            <a:pPr marL="514350" indent="-514350"/>
            <a:r>
              <a:rPr lang="en-GB" dirty="0" smtClean="0"/>
              <a:t>2) Care for the world: our home</a:t>
            </a:r>
          </a:p>
          <a:p>
            <a:pPr marL="514350" indent="-514350">
              <a:buFont typeface="Wingdings" pitchFamily="2" charset="2"/>
              <a:buChar char="v"/>
            </a:pPr>
            <a:r>
              <a:rPr lang="en-GB" sz="3000" dirty="0" smtClean="0"/>
              <a:t>Renewable sources for electricity</a:t>
            </a:r>
          </a:p>
          <a:p>
            <a:pPr marL="514350" indent="-514350">
              <a:buFont typeface="Wingdings" pitchFamily="2" charset="2"/>
              <a:buChar char="v"/>
            </a:pPr>
            <a:r>
              <a:rPr lang="en-GB" dirty="0" smtClean="0"/>
              <a:t>Wise use of water: dams, irrigation, pumps and pipes</a:t>
            </a:r>
          </a:p>
          <a:p>
            <a:pPr marL="514350" indent="-514350">
              <a:buFont typeface="Wingdings" pitchFamily="2" charset="2"/>
              <a:buChar char="v"/>
            </a:pPr>
            <a:r>
              <a:rPr lang="en-GB" dirty="0" smtClean="0"/>
              <a:t>Care of soils for the future. Limit cutting down of forests.</a:t>
            </a:r>
          </a:p>
          <a:p>
            <a:pPr marL="514350" indent="-514350">
              <a:buFont typeface="Wingdings" pitchFamily="2" charset="2"/>
              <a:buChar char="v"/>
            </a:pPr>
            <a:r>
              <a:rPr lang="en-GB" dirty="0" smtClean="0"/>
              <a:t>Reduce man’s influence on climate</a:t>
            </a:r>
          </a:p>
          <a:p>
            <a:pPr marL="514350" indent="-514350">
              <a:buFont typeface="Wingdings" pitchFamily="2" charset="2"/>
              <a:buChar char="v"/>
            </a:pPr>
            <a:r>
              <a:rPr lang="en-GB" dirty="0" smtClean="0"/>
              <a:t>Avoid over fishing. Sustainable farming systems.</a:t>
            </a:r>
          </a:p>
          <a:p>
            <a:pPr marL="514350" indent="-514350">
              <a:buFont typeface="Wingdings" pitchFamily="2" charset="2"/>
              <a:buChar char="v"/>
            </a:pPr>
            <a:r>
              <a:rPr lang="en-GB" dirty="0" smtClean="0"/>
              <a:t>Balance human population needs and wildlife</a:t>
            </a:r>
          </a:p>
          <a:p>
            <a:pPr marL="514350" indent="-514350">
              <a:buFont typeface="Wingdings" pitchFamily="2" charset="2"/>
              <a:buChar char="v"/>
            </a:pPr>
            <a:r>
              <a:rPr lang="en-GB" dirty="0" smtClean="0"/>
              <a:t>Good routines and balance of work, rest and play.</a:t>
            </a:r>
          </a:p>
        </p:txBody>
      </p:sp>
      <p:grpSp>
        <p:nvGrpSpPr>
          <p:cNvPr id="5" name="Group 4"/>
          <p:cNvGrpSpPr/>
          <p:nvPr/>
        </p:nvGrpSpPr>
        <p:grpSpPr>
          <a:xfrm>
            <a:off x="344387" y="270163"/>
            <a:ext cx="4653640" cy="6380019"/>
            <a:chOff x="2038105" y="976745"/>
            <a:chExt cx="2901562" cy="3799609"/>
          </a:xfrm>
        </p:grpSpPr>
        <p:pic>
          <p:nvPicPr>
            <p:cNvPr id="4098" name="Picture 2"/>
            <p:cNvPicPr>
              <a:picLocks noChangeAspect="1" noChangeArrowheads="1"/>
            </p:cNvPicPr>
            <p:nvPr/>
          </p:nvPicPr>
          <p:blipFill>
            <a:blip r:embed="rId2" cstate="screen"/>
            <a:srcRect/>
            <a:stretch>
              <a:fillRect/>
            </a:stretch>
          </p:blipFill>
          <p:spPr bwMode="auto">
            <a:xfrm>
              <a:off x="2041570" y="976745"/>
              <a:ext cx="2898097" cy="3667991"/>
            </a:xfrm>
            <a:prstGeom prst="rect">
              <a:avLst/>
            </a:prstGeom>
            <a:noFill/>
            <a:ln w="9525">
              <a:noFill/>
              <a:miter lim="800000"/>
              <a:headEnd/>
              <a:tailEnd/>
            </a:ln>
            <a:effectLst/>
          </p:spPr>
        </p:pic>
        <p:pic>
          <p:nvPicPr>
            <p:cNvPr id="4" name="Picture 2"/>
            <p:cNvPicPr>
              <a:picLocks noChangeAspect="1" noChangeArrowheads="1"/>
            </p:cNvPicPr>
            <p:nvPr/>
          </p:nvPicPr>
          <p:blipFill>
            <a:blip r:embed="rId2" cstate="screen"/>
            <a:srcRect/>
            <a:stretch>
              <a:fillRect/>
            </a:stretch>
          </p:blipFill>
          <p:spPr bwMode="auto">
            <a:xfrm>
              <a:off x="2038105" y="1108363"/>
              <a:ext cx="2898097" cy="3667991"/>
            </a:xfrm>
            <a:prstGeom prst="rect">
              <a:avLst/>
            </a:prstGeom>
            <a:noFill/>
            <a:ln w="9525">
              <a:noFill/>
              <a:miter lim="800000"/>
              <a:headEnd/>
              <a:tailEnd/>
            </a:ln>
            <a:effectLst/>
          </p:spPr>
        </p:pic>
      </p:grpSp>
      <p:sp>
        <p:nvSpPr>
          <p:cNvPr id="7" name="Rectangle 6"/>
          <p:cNvSpPr/>
          <p:nvPr/>
        </p:nvSpPr>
        <p:spPr>
          <a:xfrm>
            <a:off x="7517961" y="5834535"/>
            <a:ext cx="2010487" cy="261610"/>
          </a:xfrm>
          <a:prstGeom prst="rect">
            <a:avLst/>
          </a:prstGeom>
        </p:spPr>
        <p:txBody>
          <a:bodyPr wrap="none">
            <a:spAutoFit/>
          </a:bodyPr>
          <a:lstStyle/>
          <a:p>
            <a:pPr lvl="0"/>
            <a:r>
              <a:rPr lang="en-GB" sz="1100" i="1" dirty="0" smtClean="0">
                <a:solidFill>
                  <a:prstClr val="white"/>
                </a:solidFill>
              </a:rPr>
              <a:t>Artwork by: </a:t>
            </a:r>
            <a:r>
              <a:rPr lang="en-GB" sz="1100" i="1" dirty="0" err="1" smtClean="0">
                <a:solidFill>
                  <a:prstClr val="white"/>
                </a:solidFill>
              </a:rPr>
              <a:t>Jatin</a:t>
            </a:r>
            <a:r>
              <a:rPr lang="en-GB" sz="1100" i="1" dirty="0" smtClean="0">
                <a:solidFill>
                  <a:prstClr val="white"/>
                </a:solidFill>
              </a:rPr>
              <a:t> (16) India</a:t>
            </a:r>
          </a:p>
        </p:txBody>
      </p:sp>
    </p:spTree>
  </p:cSld>
  <p:clrMapOvr>
    <a:masterClrMapping/>
  </p:clrMapOvr>
  <p:transition>
    <p:pull dir="l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6660573" y="276871"/>
            <a:ext cx="4201393" cy="4658808"/>
          </a:xfrm>
        </p:spPr>
        <p:txBody>
          <a:bodyPr>
            <a:normAutofit fontScale="62500" lnSpcReduction="20000"/>
          </a:bodyPr>
          <a:lstStyle/>
          <a:p>
            <a:pPr marL="514350" indent="-514350"/>
            <a:r>
              <a:rPr lang="en-GB" dirty="0" smtClean="0"/>
              <a:t>3) Children need a good home</a:t>
            </a:r>
          </a:p>
          <a:p>
            <a:pPr marL="514350" indent="-514350">
              <a:buFont typeface="Wingdings" pitchFamily="2" charset="2"/>
              <a:buChar char="v"/>
            </a:pPr>
            <a:r>
              <a:rPr lang="en-GB" sz="2900" dirty="0" smtClean="0"/>
              <a:t>Jesus to shine light where the darkness of bad behaviour is a threat.</a:t>
            </a:r>
          </a:p>
          <a:p>
            <a:pPr marL="514350" indent="-514350">
              <a:buFont typeface="Wingdings" pitchFamily="2" charset="2"/>
              <a:buChar char="v"/>
            </a:pPr>
            <a:r>
              <a:rPr lang="en-GB" dirty="0" smtClean="0"/>
              <a:t>Clean, unpolluted water to drink for all</a:t>
            </a:r>
          </a:p>
          <a:p>
            <a:pPr marL="514350" indent="-514350">
              <a:buFont typeface="Wingdings" pitchFamily="2" charset="2"/>
              <a:buChar char="v"/>
            </a:pPr>
            <a:r>
              <a:rPr lang="en-GB" dirty="0" smtClean="0"/>
              <a:t>Adequate fresh fruit and vegetables for growing children.</a:t>
            </a:r>
          </a:p>
          <a:p>
            <a:pPr marL="514350" indent="-514350">
              <a:buFont typeface="Wingdings" pitchFamily="2" charset="2"/>
              <a:buChar char="v"/>
            </a:pPr>
            <a:r>
              <a:rPr lang="en-GB" dirty="0" smtClean="0"/>
              <a:t>Help for children and families in natural disasters</a:t>
            </a:r>
          </a:p>
          <a:p>
            <a:pPr marL="514350" indent="-514350">
              <a:buFont typeface="Wingdings" pitchFamily="2" charset="2"/>
              <a:buChar char="v"/>
            </a:pPr>
            <a:r>
              <a:rPr lang="en-GB" dirty="0" smtClean="0"/>
              <a:t>Enough protein in diets. Less disease from animals to humans</a:t>
            </a:r>
          </a:p>
          <a:p>
            <a:pPr marL="514350" indent="-514350">
              <a:buFont typeface="Wingdings" pitchFamily="2" charset="2"/>
              <a:buChar char="v"/>
            </a:pPr>
            <a:r>
              <a:rPr lang="en-GB" dirty="0" smtClean="0"/>
              <a:t>Marriages to be filled with love for children</a:t>
            </a:r>
          </a:p>
          <a:p>
            <a:pPr marL="514350" indent="-514350">
              <a:buFont typeface="Wingdings" pitchFamily="2" charset="2"/>
              <a:buChar char="v"/>
            </a:pPr>
            <a:r>
              <a:rPr lang="en-GB" dirty="0" smtClean="0"/>
              <a:t>Enjoy regular special days in family going to green spaces.</a:t>
            </a:r>
          </a:p>
        </p:txBody>
      </p:sp>
      <p:sp>
        <p:nvSpPr>
          <p:cNvPr id="7" name="Rectangle 6"/>
          <p:cNvSpPr/>
          <p:nvPr/>
        </p:nvSpPr>
        <p:spPr>
          <a:xfrm>
            <a:off x="7517961" y="5834535"/>
            <a:ext cx="1895071" cy="261610"/>
          </a:xfrm>
          <a:prstGeom prst="rect">
            <a:avLst/>
          </a:prstGeom>
        </p:spPr>
        <p:txBody>
          <a:bodyPr wrap="none">
            <a:spAutoFit/>
          </a:bodyPr>
          <a:lstStyle/>
          <a:p>
            <a:pPr lvl="0"/>
            <a:r>
              <a:rPr lang="en-GB" sz="1100" i="1" dirty="0" smtClean="0">
                <a:solidFill>
                  <a:prstClr val="white"/>
                </a:solidFill>
              </a:rPr>
              <a:t>Artwork by: </a:t>
            </a:r>
            <a:r>
              <a:rPr lang="en-GB" sz="1100" i="1" dirty="0" err="1" smtClean="0">
                <a:solidFill>
                  <a:prstClr val="white"/>
                </a:solidFill>
              </a:rPr>
              <a:t>Jeet</a:t>
            </a:r>
            <a:r>
              <a:rPr lang="en-GB" sz="1100" i="1" dirty="0" smtClean="0">
                <a:solidFill>
                  <a:prstClr val="white"/>
                </a:solidFill>
              </a:rPr>
              <a:t> (11) India</a:t>
            </a:r>
          </a:p>
        </p:txBody>
      </p:sp>
      <p:pic>
        <p:nvPicPr>
          <p:cNvPr id="8" name="Picture 7" descr="Day 4 Sun,moon, stars 3.jpg"/>
          <p:cNvPicPr>
            <a:picLocks noChangeAspect="1"/>
          </p:cNvPicPr>
          <p:nvPr/>
        </p:nvPicPr>
        <p:blipFill>
          <a:blip r:embed="rId2" cstate="screen"/>
          <a:srcRect/>
          <a:stretch>
            <a:fillRect/>
          </a:stretch>
        </p:blipFill>
        <p:spPr>
          <a:xfrm>
            <a:off x="167401" y="270162"/>
            <a:ext cx="6472918" cy="4405747"/>
          </a:xfrm>
          <a:prstGeom prst="rect">
            <a:avLst/>
          </a:prstGeom>
        </p:spPr>
      </p:pic>
    </p:spTree>
  </p:cSld>
  <p:clrMapOvr>
    <a:masterClrMapping/>
  </p:clrMapOvr>
  <p:transition>
    <p:pull dir="l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47654" y="698260"/>
            <a:ext cx="9331325" cy="914400"/>
          </a:xfrm>
        </p:spPr>
        <p:txBody>
          <a:bodyPr/>
          <a:lstStyle/>
          <a:p>
            <a:r>
              <a:rPr lang="en-GB" dirty="0" smtClean="0"/>
              <a:t>1) Creation from chaos</a:t>
            </a:r>
          </a:p>
          <a:p>
            <a:r>
              <a:rPr lang="en-GB" dirty="0" smtClean="0"/>
              <a:t>2) Care for the world: our home</a:t>
            </a:r>
          </a:p>
          <a:p>
            <a:r>
              <a:rPr lang="en-GB" dirty="0" smtClean="0"/>
              <a:t>3) Children need good homes</a:t>
            </a:r>
            <a:endParaRPr lang="en-GB" dirty="0">
              <a:latin typeface="+mn-lt"/>
            </a:endParaRPr>
          </a:p>
        </p:txBody>
      </p:sp>
      <p:sp>
        <p:nvSpPr>
          <p:cNvPr id="3" name="Text Placeholder 2"/>
          <p:cNvSpPr>
            <a:spLocks noGrp="1"/>
          </p:cNvSpPr>
          <p:nvPr>
            <p:ph type="body" sz="quarter" idx="10"/>
          </p:nvPr>
        </p:nvSpPr>
        <p:spPr>
          <a:xfrm>
            <a:off x="847654" y="3044803"/>
            <a:ext cx="5764161" cy="914400"/>
          </a:xfrm>
        </p:spPr>
        <p:txBody>
          <a:bodyPr/>
          <a:lstStyle/>
          <a:p>
            <a:r>
              <a:rPr lang="en-GB" sz="3200" dirty="0" smtClean="0"/>
              <a:t>‘The Lord watches over all who love him, but all the wicked he will destroy. My mouth will speak in praise of the Lord. Let every creature praise his holy name for ever and ever.’</a:t>
            </a:r>
            <a:r>
              <a:rPr lang="en-GB" sz="3200" i="1" dirty="0" smtClean="0"/>
              <a:t> </a:t>
            </a:r>
            <a:r>
              <a:rPr lang="en-GB" sz="2400" i="1" dirty="0" smtClean="0"/>
              <a:t>Psalm 145 20–21</a:t>
            </a:r>
            <a:endParaRPr lang="en-GB" sz="3200" i="1" dirty="0"/>
          </a:p>
        </p:txBody>
      </p:sp>
      <p:pic>
        <p:nvPicPr>
          <p:cNvPr id="5125" name="Picture 5"/>
          <p:cNvPicPr>
            <a:picLocks noChangeAspect="1" noChangeArrowheads="1"/>
          </p:cNvPicPr>
          <p:nvPr/>
        </p:nvPicPr>
        <p:blipFill>
          <a:blip r:embed="rId3" cstate="screen"/>
          <a:srcRect/>
          <a:stretch>
            <a:fillRect/>
          </a:stretch>
        </p:blipFill>
        <p:spPr bwMode="auto">
          <a:xfrm>
            <a:off x="6565465" y="4705350"/>
            <a:ext cx="1603846" cy="1963091"/>
          </a:xfrm>
          <a:prstGeom prst="rect">
            <a:avLst/>
          </a:prstGeom>
          <a:noFill/>
          <a:ln w="9525">
            <a:noFill/>
            <a:miter lim="800000"/>
            <a:headEnd/>
            <a:tailEnd/>
          </a:ln>
          <a:effectLst/>
        </p:spPr>
      </p:pic>
      <p:pic>
        <p:nvPicPr>
          <p:cNvPr id="5126" name="Picture 6"/>
          <p:cNvPicPr>
            <a:picLocks noChangeAspect="1" noChangeArrowheads="1"/>
          </p:cNvPicPr>
          <p:nvPr/>
        </p:nvPicPr>
        <p:blipFill>
          <a:blip r:embed="rId4" cstate="screen"/>
          <a:srcRect/>
          <a:stretch>
            <a:fillRect/>
          </a:stretch>
        </p:blipFill>
        <p:spPr bwMode="auto">
          <a:xfrm>
            <a:off x="10333595" y="2421652"/>
            <a:ext cx="1627713" cy="2136845"/>
          </a:xfrm>
          <a:prstGeom prst="rect">
            <a:avLst/>
          </a:prstGeom>
          <a:noFill/>
          <a:ln w="9525">
            <a:noFill/>
            <a:miter lim="800000"/>
            <a:headEnd/>
            <a:tailEnd/>
          </a:ln>
          <a:effectLst/>
        </p:spPr>
      </p:pic>
      <p:pic>
        <p:nvPicPr>
          <p:cNvPr id="5127" name="Picture 7"/>
          <p:cNvPicPr>
            <a:picLocks noChangeAspect="1" noChangeArrowheads="1"/>
          </p:cNvPicPr>
          <p:nvPr/>
        </p:nvPicPr>
        <p:blipFill>
          <a:blip r:embed="rId5" cstate="screen"/>
          <a:srcRect/>
          <a:stretch>
            <a:fillRect/>
          </a:stretch>
        </p:blipFill>
        <p:spPr bwMode="auto">
          <a:xfrm>
            <a:off x="8454555" y="3266899"/>
            <a:ext cx="1662877" cy="1913025"/>
          </a:xfrm>
          <a:prstGeom prst="rect">
            <a:avLst/>
          </a:prstGeom>
          <a:noFill/>
          <a:ln w="9525">
            <a:noFill/>
            <a:miter lim="800000"/>
            <a:headEnd/>
            <a:tailEnd/>
          </a:ln>
          <a:effectLst/>
        </p:spPr>
      </p:pic>
      <p:pic>
        <p:nvPicPr>
          <p:cNvPr id="5128" name="Picture 8"/>
          <p:cNvPicPr>
            <a:picLocks noChangeAspect="1" noChangeArrowheads="1"/>
          </p:cNvPicPr>
          <p:nvPr/>
        </p:nvPicPr>
        <p:blipFill>
          <a:blip r:embed="rId6" cstate="screen"/>
          <a:srcRect/>
          <a:stretch>
            <a:fillRect/>
          </a:stretch>
        </p:blipFill>
        <p:spPr bwMode="auto">
          <a:xfrm>
            <a:off x="9817955" y="291403"/>
            <a:ext cx="1530291" cy="1879234"/>
          </a:xfrm>
          <a:prstGeom prst="rect">
            <a:avLst/>
          </a:prstGeom>
          <a:noFill/>
          <a:ln w="9525">
            <a:noFill/>
            <a:miter lim="800000"/>
            <a:headEnd/>
            <a:tailEnd/>
          </a:ln>
          <a:effectLst/>
        </p:spPr>
      </p:pic>
    </p:spTree>
  </p:cSld>
  <p:clrMapOvr>
    <a:masterClrMapping/>
  </p:clrMapOvr>
  <p:transition>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99926" y="0"/>
            <a:ext cx="9525837" cy="3466681"/>
            <a:chOff x="452176" y="0"/>
            <a:chExt cx="9525837" cy="3466681"/>
          </a:xfrm>
        </p:grpSpPr>
        <p:sp>
          <p:nvSpPr>
            <p:cNvPr id="3" name="Rectangle 2"/>
            <p:cNvSpPr/>
            <p:nvPr/>
          </p:nvSpPr>
          <p:spPr>
            <a:xfrm>
              <a:off x="452176" y="0"/>
              <a:ext cx="9525837" cy="3466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WWP Final Landscape.jpg"/>
            <p:cNvPicPr>
              <a:picLocks noChangeAspect="1"/>
            </p:cNvPicPr>
            <p:nvPr/>
          </p:nvPicPr>
          <p:blipFill>
            <a:blip r:embed="rId2"/>
            <a:stretch>
              <a:fillRect/>
            </a:stretch>
          </p:blipFill>
          <p:spPr>
            <a:xfrm>
              <a:off x="1838846" y="20096"/>
              <a:ext cx="6522097" cy="3436229"/>
            </a:xfrm>
            <a:prstGeom prst="rect">
              <a:avLst/>
            </a:prstGeom>
          </p:spPr>
        </p:pic>
      </p:grpSp>
    </p:spTree>
  </p:cSld>
  <p:clrMapOvr>
    <a:masterClrMapping/>
  </p:clrMapOvr>
  <p:transition>
    <p:pull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47654" y="698260"/>
            <a:ext cx="10527080" cy="914400"/>
          </a:xfrm>
        </p:spPr>
        <p:txBody>
          <a:bodyPr/>
          <a:lstStyle/>
          <a:p>
            <a:r>
              <a:rPr lang="en-GB" dirty="0" smtClean="0"/>
              <a:t>Living and learning in God’s creation:</a:t>
            </a:r>
          </a:p>
          <a:p>
            <a:r>
              <a:rPr lang="en-GB" sz="3200" dirty="0" smtClean="0"/>
              <a:t>	1</a:t>
            </a:r>
            <a:r>
              <a:rPr lang="en-GB" sz="3200" dirty="0" smtClean="0"/>
              <a:t>) Creation from chaos</a:t>
            </a:r>
          </a:p>
          <a:p>
            <a:r>
              <a:rPr lang="en-GB" sz="3200" dirty="0" smtClean="0"/>
              <a:t>	2</a:t>
            </a:r>
            <a:r>
              <a:rPr lang="en-GB" sz="3200" dirty="0" smtClean="0"/>
              <a:t>) Care for the world: our home</a:t>
            </a:r>
          </a:p>
          <a:p>
            <a:r>
              <a:rPr lang="en-GB" sz="3200" dirty="0" smtClean="0"/>
              <a:t>	3</a:t>
            </a:r>
            <a:r>
              <a:rPr lang="en-GB" sz="3200" dirty="0" smtClean="0"/>
              <a:t>) Children need good homes</a:t>
            </a:r>
            <a:endParaRPr lang="en-GB" sz="3200" dirty="0">
              <a:latin typeface="+mn-lt"/>
            </a:endParaRPr>
          </a:p>
        </p:txBody>
      </p:sp>
      <p:sp>
        <p:nvSpPr>
          <p:cNvPr id="3" name="Text Placeholder 2"/>
          <p:cNvSpPr>
            <a:spLocks noGrp="1"/>
          </p:cNvSpPr>
          <p:nvPr>
            <p:ph type="body" sz="quarter" idx="10"/>
          </p:nvPr>
        </p:nvSpPr>
        <p:spPr>
          <a:xfrm>
            <a:off x="847654" y="3627607"/>
            <a:ext cx="5764161" cy="914400"/>
          </a:xfrm>
        </p:spPr>
        <p:txBody>
          <a:bodyPr/>
          <a:lstStyle/>
          <a:p>
            <a:r>
              <a:rPr lang="en-GB" sz="3600" dirty="0" smtClean="0"/>
              <a:t>We live in God’s creation: he has made it our wonderful home to look after</a:t>
            </a:r>
            <a:r>
              <a:rPr lang="en-GB" sz="3600" i="1" dirty="0" smtClean="0"/>
              <a:t>: Genesis 1:1 – 2:2</a:t>
            </a:r>
            <a:endParaRPr lang="en-GB" sz="3600" i="1" dirty="0"/>
          </a:p>
        </p:txBody>
      </p:sp>
      <p:pic>
        <p:nvPicPr>
          <p:cNvPr id="4" name="Picture 3" descr="Pentecost 1c.jpg"/>
          <p:cNvPicPr>
            <a:picLocks noChangeAspect="1"/>
          </p:cNvPicPr>
          <p:nvPr/>
        </p:nvPicPr>
        <p:blipFill>
          <a:blip r:embed="rId3" cstate="screen"/>
          <a:stretch>
            <a:fillRect/>
          </a:stretch>
        </p:blipFill>
        <p:spPr>
          <a:xfrm>
            <a:off x="7495300" y="3031342"/>
            <a:ext cx="3721524" cy="2735729"/>
          </a:xfrm>
          <a:prstGeom prst="rect">
            <a:avLst/>
          </a:prstGeom>
        </p:spPr>
      </p:pic>
      <p:sp>
        <p:nvSpPr>
          <p:cNvPr id="6" name="Rectangle 5"/>
          <p:cNvSpPr/>
          <p:nvPr/>
        </p:nvSpPr>
        <p:spPr>
          <a:xfrm>
            <a:off x="7517961" y="5834535"/>
            <a:ext cx="2159566" cy="230832"/>
          </a:xfrm>
          <a:prstGeom prst="rect">
            <a:avLst/>
          </a:prstGeom>
        </p:spPr>
        <p:txBody>
          <a:bodyPr wrap="none">
            <a:spAutoFit/>
          </a:bodyPr>
          <a:lstStyle/>
          <a:p>
            <a:pPr lvl="0"/>
            <a:r>
              <a:rPr lang="en-GB" sz="900" i="1" dirty="0" smtClean="0">
                <a:solidFill>
                  <a:prstClr val="white"/>
                </a:solidFill>
              </a:rPr>
              <a:t>Artwork by: </a:t>
            </a:r>
            <a:r>
              <a:rPr lang="en-GB" sz="900" i="1" dirty="0" err="1" smtClean="0">
                <a:solidFill>
                  <a:prstClr val="white"/>
                </a:solidFill>
              </a:rPr>
              <a:t>Vansh</a:t>
            </a:r>
            <a:r>
              <a:rPr lang="en-GB" sz="900" i="1" dirty="0" smtClean="0">
                <a:solidFill>
                  <a:prstClr val="white"/>
                </a:solidFill>
              </a:rPr>
              <a:t> (13) India - day 1;</a:t>
            </a:r>
            <a:endParaRPr lang="en-GB" sz="900" i="1" dirty="0">
              <a:solidFill>
                <a:prstClr val="white"/>
              </a:solidFill>
            </a:endParaRPr>
          </a:p>
        </p:txBody>
      </p:sp>
    </p:spTree>
  </p:cSld>
  <p:clrMapOvr>
    <a:masterClrMapping/>
  </p:clrMapOvr>
  <p:transition>
    <p:pull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304809" y="526254"/>
            <a:ext cx="4887192" cy="3048219"/>
          </a:xfrm>
        </p:spPr>
        <p:txBody>
          <a:bodyPr>
            <a:normAutofit fontScale="92500" lnSpcReduction="20000"/>
          </a:bodyPr>
          <a:lstStyle/>
          <a:p>
            <a:pPr marL="514350" indent="-514350">
              <a:buAutoNum type="arabicParenR"/>
            </a:pPr>
            <a:r>
              <a:rPr lang="en-GB" dirty="0" smtClean="0"/>
              <a:t>Creation from chaos</a:t>
            </a:r>
          </a:p>
          <a:p>
            <a:pPr marL="514350" indent="-514350">
              <a:buFont typeface="Wingdings" pitchFamily="2" charset="2"/>
              <a:buChar char="v"/>
            </a:pPr>
            <a:r>
              <a:rPr lang="en-GB" dirty="0" smtClean="0"/>
              <a:t>Which are these 6 days?</a:t>
            </a:r>
          </a:p>
          <a:p>
            <a:pPr marL="514350" indent="-514350">
              <a:buFont typeface="Wingdings" pitchFamily="2" charset="2"/>
              <a:buChar char="v"/>
            </a:pPr>
            <a:r>
              <a:rPr lang="en-GB" dirty="0" smtClean="0"/>
              <a:t>Which day is missing?</a:t>
            </a:r>
          </a:p>
          <a:p>
            <a:pPr marL="514350" indent="-514350">
              <a:buFont typeface="Wingdings" pitchFamily="2" charset="2"/>
              <a:buChar char="v"/>
            </a:pPr>
            <a:r>
              <a:rPr lang="en-GB" dirty="0" smtClean="0"/>
              <a:t>What happened on that day?</a:t>
            </a:r>
          </a:p>
          <a:p>
            <a:pPr marL="514350" indent="-514350">
              <a:buFont typeface="Wingdings" pitchFamily="2" charset="2"/>
              <a:buChar char="v"/>
            </a:pPr>
            <a:r>
              <a:rPr lang="en-GB" dirty="0" smtClean="0"/>
              <a:t>How is God bringing order from chaos in our lives today?</a:t>
            </a:r>
          </a:p>
        </p:txBody>
      </p:sp>
      <p:pic>
        <p:nvPicPr>
          <p:cNvPr id="5" name="Picture 4" descr="6 Days of Creation.jpg"/>
          <p:cNvPicPr>
            <a:picLocks noChangeAspect="1"/>
          </p:cNvPicPr>
          <p:nvPr/>
        </p:nvPicPr>
        <p:blipFill>
          <a:blip r:embed="rId2" cstate="screen"/>
          <a:stretch>
            <a:fillRect/>
          </a:stretch>
        </p:blipFill>
        <p:spPr>
          <a:xfrm>
            <a:off x="524256" y="734152"/>
            <a:ext cx="6571488" cy="5535168"/>
          </a:xfrm>
          <a:prstGeom prst="rect">
            <a:avLst/>
          </a:prstGeom>
        </p:spPr>
      </p:pic>
      <p:sp>
        <p:nvSpPr>
          <p:cNvPr id="7" name="Rectangle 6"/>
          <p:cNvSpPr/>
          <p:nvPr/>
        </p:nvSpPr>
        <p:spPr>
          <a:xfrm>
            <a:off x="7517961" y="5834535"/>
            <a:ext cx="2114681" cy="261610"/>
          </a:xfrm>
          <a:prstGeom prst="rect">
            <a:avLst/>
          </a:prstGeom>
        </p:spPr>
        <p:txBody>
          <a:bodyPr wrap="none">
            <a:spAutoFit/>
          </a:bodyPr>
          <a:lstStyle/>
          <a:p>
            <a:pPr lvl="0"/>
            <a:r>
              <a:rPr lang="en-GB" sz="1100" i="1" dirty="0" smtClean="0">
                <a:solidFill>
                  <a:prstClr val="white"/>
                </a:solidFill>
              </a:rPr>
              <a:t>Artwork by: </a:t>
            </a:r>
            <a:r>
              <a:rPr lang="en-GB" sz="1100" i="1" dirty="0" err="1" smtClean="0">
                <a:solidFill>
                  <a:prstClr val="white"/>
                </a:solidFill>
              </a:rPr>
              <a:t>Harika</a:t>
            </a:r>
            <a:r>
              <a:rPr lang="en-GB" sz="1100" i="1" dirty="0" smtClean="0">
                <a:solidFill>
                  <a:prstClr val="white"/>
                </a:solidFill>
              </a:rPr>
              <a:t> (13) India </a:t>
            </a:r>
            <a:endParaRPr lang="en-GB" sz="1100" i="1" dirty="0">
              <a:solidFill>
                <a:prstClr val="white"/>
              </a:solidFill>
            </a:endParaRPr>
          </a:p>
        </p:txBody>
      </p:sp>
    </p:spTree>
  </p:cSld>
  <p:clrMapOvr>
    <a:masterClrMapping/>
  </p:clrMapOvr>
  <p:transition>
    <p:pull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304809" y="526254"/>
            <a:ext cx="4887192" cy="3567764"/>
          </a:xfrm>
        </p:spPr>
        <p:txBody>
          <a:bodyPr>
            <a:normAutofit/>
          </a:bodyPr>
          <a:lstStyle/>
          <a:p>
            <a:pPr marL="514350" indent="-514350"/>
            <a:r>
              <a:rPr lang="en-GB" dirty="0" smtClean="0"/>
              <a:t>Creation day 1</a:t>
            </a:r>
          </a:p>
          <a:p>
            <a:pPr marL="514350" indent="-514350">
              <a:buFont typeface="Wingdings" pitchFamily="2" charset="2"/>
              <a:buChar char="v"/>
            </a:pPr>
            <a:r>
              <a:rPr lang="en-GB" dirty="0" smtClean="0"/>
              <a:t>Thank you, God, for the light. Thank you God for </a:t>
            </a:r>
            <a:r>
              <a:rPr lang="en-GB" dirty="0" smtClean="0"/>
              <a:t>different kinds of lights at night time.</a:t>
            </a:r>
            <a:endParaRPr lang="en-GB" dirty="0" smtClean="0"/>
          </a:p>
          <a:p>
            <a:pPr marL="514350" indent="-514350">
              <a:buFont typeface="Wingdings" pitchFamily="2" charset="2"/>
              <a:buChar char="v"/>
            </a:pPr>
            <a:r>
              <a:rPr lang="en-GB" dirty="0" smtClean="0"/>
              <a:t>Are you a light for Jesus? To family. To friends.</a:t>
            </a:r>
          </a:p>
        </p:txBody>
      </p:sp>
      <p:pic>
        <p:nvPicPr>
          <p:cNvPr id="5" name="Picture 4" descr="6 Days of Creation.jpg"/>
          <p:cNvPicPr>
            <a:picLocks noChangeAspect="1"/>
          </p:cNvPicPr>
          <p:nvPr/>
        </p:nvPicPr>
        <p:blipFill>
          <a:blip r:embed="rId2"/>
          <a:srcRect/>
          <a:stretch>
            <a:fillRect/>
          </a:stretch>
        </p:blipFill>
        <p:spPr>
          <a:xfrm>
            <a:off x="379996" y="259773"/>
            <a:ext cx="5646731" cy="5600700"/>
          </a:xfrm>
          <a:prstGeom prst="rect">
            <a:avLst/>
          </a:prstGeom>
        </p:spPr>
      </p:pic>
      <p:sp>
        <p:nvSpPr>
          <p:cNvPr id="7" name="Rectangle 6"/>
          <p:cNvSpPr/>
          <p:nvPr/>
        </p:nvSpPr>
        <p:spPr>
          <a:xfrm>
            <a:off x="7517961" y="5834535"/>
            <a:ext cx="1771639" cy="261610"/>
          </a:xfrm>
          <a:prstGeom prst="rect">
            <a:avLst/>
          </a:prstGeom>
        </p:spPr>
        <p:txBody>
          <a:bodyPr wrap="none">
            <a:spAutoFit/>
          </a:bodyPr>
          <a:lstStyle/>
          <a:p>
            <a:pPr lvl="0"/>
            <a:r>
              <a:rPr lang="en-GB" sz="1100" i="1" dirty="0" smtClean="0">
                <a:solidFill>
                  <a:prstClr val="white"/>
                </a:solidFill>
              </a:rPr>
              <a:t>Artwork by: </a:t>
            </a:r>
            <a:r>
              <a:rPr lang="en-GB" sz="1100" i="1" dirty="0" err="1" smtClean="0">
                <a:solidFill>
                  <a:prstClr val="white"/>
                </a:solidFill>
              </a:rPr>
              <a:t>Evie</a:t>
            </a:r>
            <a:r>
              <a:rPr lang="en-GB" sz="1100" i="1" dirty="0" smtClean="0">
                <a:solidFill>
                  <a:prstClr val="white"/>
                </a:solidFill>
              </a:rPr>
              <a:t> (12) UK </a:t>
            </a:r>
            <a:endParaRPr lang="en-GB" sz="1100" i="1" dirty="0">
              <a:solidFill>
                <a:prstClr val="white"/>
              </a:solidFill>
            </a:endParaRPr>
          </a:p>
        </p:txBody>
      </p:sp>
    </p:spTree>
  </p:cSld>
  <p:clrMapOvr>
    <a:masterClrMapping/>
  </p:clrMapOvr>
  <p:transition>
    <p:pull dir="l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304809" y="328824"/>
            <a:ext cx="4887192" cy="4627638"/>
          </a:xfrm>
        </p:spPr>
        <p:txBody>
          <a:bodyPr>
            <a:normAutofit fontScale="77500" lnSpcReduction="20000"/>
          </a:bodyPr>
          <a:lstStyle/>
          <a:p>
            <a:pPr marL="514350" indent="-514350"/>
            <a:r>
              <a:rPr lang="en-GB" dirty="0" smtClean="0"/>
              <a:t>Creation day 2</a:t>
            </a:r>
          </a:p>
          <a:p>
            <a:pPr marL="514350" indent="-514350">
              <a:buFont typeface="Wingdings" pitchFamily="2" charset="2"/>
              <a:buChar char="v"/>
            </a:pPr>
            <a:r>
              <a:rPr lang="en-GB" dirty="0" smtClean="0"/>
              <a:t>Sea and </a:t>
            </a:r>
            <a:r>
              <a:rPr lang="en-GB" dirty="0" smtClean="0"/>
              <a:t>sky: different types of weather. The beauty of seasons.</a:t>
            </a:r>
            <a:endParaRPr lang="en-GB" dirty="0" smtClean="0"/>
          </a:p>
          <a:p>
            <a:pPr marL="514350" indent="-514350">
              <a:buFont typeface="Wingdings" pitchFamily="2" charset="2"/>
              <a:buChar char="v"/>
            </a:pPr>
            <a:r>
              <a:rPr lang="en-GB" dirty="0" smtClean="0"/>
              <a:t>Thank you God for the gift of rain that waters the earth. </a:t>
            </a:r>
          </a:p>
          <a:p>
            <a:pPr marL="514350" indent="-514350">
              <a:buFont typeface="Wingdings" pitchFamily="2" charset="2"/>
              <a:buChar char="v"/>
            </a:pPr>
            <a:r>
              <a:rPr lang="en-GB" dirty="0" smtClean="0"/>
              <a:t>Please send rain to those who need it most Almighty Creator God, you are so powerful</a:t>
            </a:r>
            <a:r>
              <a:rPr lang="en-GB" dirty="0" smtClean="0"/>
              <a:t>. Please send drier and stable weather fo</a:t>
            </a:r>
            <a:r>
              <a:rPr lang="en-GB" dirty="0" smtClean="0"/>
              <a:t>r those with too much rain.</a:t>
            </a:r>
            <a:endParaRPr lang="en-GB" dirty="0" smtClean="0"/>
          </a:p>
          <a:p>
            <a:pPr marL="514350" indent="-514350">
              <a:buFont typeface="Wingdings" pitchFamily="2" charset="2"/>
              <a:buChar char="v"/>
            </a:pPr>
            <a:r>
              <a:rPr lang="en-GB" dirty="0" smtClean="0"/>
              <a:t>How can I  refresh those I live with ?</a:t>
            </a:r>
          </a:p>
        </p:txBody>
      </p:sp>
      <p:sp>
        <p:nvSpPr>
          <p:cNvPr id="7" name="Rectangle 6"/>
          <p:cNvSpPr/>
          <p:nvPr/>
        </p:nvSpPr>
        <p:spPr>
          <a:xfrm>
            <a:off x="7517961" y="5834535"/>
            <a:ext cx="2595582" cy="261610"/>
          </a:xfrm>
          <a:prstGeom prst="rect">
            <a:avLst/>
          </a:prstGeom>
        </p:spPr>
        <p:txBody>
          <a:bodyPr wrap="none">
            <a:spAutoFit/>
          </a:bodyPr>
          <a:lstStyle/>
          <a:p>
            <a:pPr lvl="0"/>
            <a:r>
              <a:rPr lang="en-GB" sz="1100" i="1" dirty="0" smtClean="0">
                <a:solidFill>
                  <a:prstClr val="white"/>
                </a:solidFill>
              </a:rPr>
              <a:t>Artwork by: </a:t>
            </a:r>
            <a:r>
              <a:rPr lang="en-GB" sz="1100" i="1" dirty="0" err="1" smtClean="0">
                <a:solidFill>
                  <a:prstClr val="white"/>
                </a:solidFill>
              </a:rPr>
              <a:t>Musinguzi</a:t>
            </a:r>
            <a:r>
              <a:rPr lang="en-GB" sz="1100" i="1" dirty="0" smtClean="0">
                <a:solidFill>
                  <a:prstClr val="white"/>
                </a:solidFill>
              </a:rPr>
              <a:t> (6), Uganda</a:t>
            </a:r>
            <a:endParaRPr lang="en-GB" sz="1100" i="1" dirty="0">
              <a:solidFill>
                <a:prstClr val="white"/>
              </a:solidFill>
            </a:endParaRPr>
          </a:p>
        </p:txBody>
      </p:sp>
      <p:pic>
        <p:nvPicPr>
          <p:cNvPr id="1026" name="Picture 2"/>
          <p:cNvPicPr>
            <a:picLocks noChangeAspect="1" noChangeArrowheads="1"/>
          </p:cNvPicPr>
          <p:nvPr/>
        </p:nvPicPr>
        <p:blipFill>
          <a:blip r:embed="rId2" cstate="screen"/>
          <a:srcRect/>
          <a:stretch>
            <a:fillRect/>
          </a:stretch>
        </p:blipFill>
        <p:spPr bwMode="auto">
          <a:xfrm rot="5400000">
            <a:off x="1182855" y="-528232"/>
            <a:ext cx="4894119" cy="7259829"/>
          </a:xfrm>
          <a:prstGeom prst="rect">
            <a:avLst/>
          </a:prstGeom>
          <a:noFill/>
          <a:ln w="9525">
            <a:noFill/>
            <a:miter lim="800000"/>
            <a:headEnd/>
            <a:tailEnd/>
          </a:ln>
          <a:effectLst/>
        </p:spPr>
      </p:pic>
    </p:spTree>
  </p:cSld>
  <p:clrMapOvr>
    <a:masterClrMapping/>
  </p:clrMapOvr>
  <p:transition>
    <p:pull dir="l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304809" y="526253"/>
            <a:ext cx="4887192" cy="3536591"/>
          </a:xfrm>
        </p:spPr>
        <p:txBody>
          <a:bodyPr>
            <a:normAutofit lnSpcReduction="10000"/>
          </a:bodyPr>
          <a:lstStyle/>
          <a:p>
            <a:pPr marL="514350" indent="-514350"/>
            <a:r>
              <a:rPr lang="en-GB" dirty="0" smtClean="0"/>
              <a:t>Creation day 3</a:t>
            </a:r>
          </a:p>
          <a:p>
            <a:pPr marL="514350" indent="-514350">
              <a:buFont typeface="Wingdings" pitchFamily="2" charset="2"/>
              <a:buChar char="v"/>
            </a:pPr>
            <a:r>
              <a:rPr lang="en-GB" dirty="0" smtClean="0"/>
              <a:t>Land formed with trees, fruit and vegetation</a:t>
            </a:r>
          </a:p>
          <a:p>
            <a:pPr marL="514350" indent="-514350">
              <a:buFont typeface="Wingdings" pitchFamily="2" charset="2"/>
              <a:buChar char="v"/>
            </a:pPr>
            <a:r>
              <a:rPr lang="en-GB" dirty="0" smtClean="0"/>
              <a:t>Thank you God for hills and valleys to live in. </a:t>
            </a:r>
          </a:p>
          <a:p>
            <a:pPr marL="514350" indent="-514350">
              <a:buFont typeface="Wingdings" pitchFamily="2" charset="2"/>
              <a:buChar char="v"/>
            </a:pPr>
            <a:r>
              <a:rPr lang="en-GB" dirty="0" smtClean="0"/>
              <a:t>for fruit and vegetables to eat.</a:t>
            </a:r>
          </a:p>
        </p:txBody>
      </p:sp>
      <p:sp>
        <p:nvSpPr>
          <p:cNvPr id="7" name="Rectangle 6"/>
          <p:cNvSpPr/>
          <p:nvPr/>
        </p:nvSpPr>
        <p:spPr>
          <a:xfrm>
            <a:off x="7517961" y="5834535"/>
            <a:ext cx="2480166" cy="261610"/>
          </a:xfrm>
          <a:prstGeom prst="rect">
            <a:avLst/>
          </a:prstGeom>
        </p:spPr>
        <p:txBody>
          <a:bodyPr wrap="none">
            <a:spAutoFit/>
          </a:bodyPr>
          <a:lstStyle/>
          <a:p>
            <a:pPr lvl="0"/>
            <a:r>
              <a:rPr lang="en-GB" sz="1100" i="1" dirty="0" smtClean="0">
                <a:solidFill>
                  <a:prstClr val="white"/>
                </a:solidFill>
              </a:rPr>
              <a:t>Artwork by: </a:t>
            </a:r>
            <a:r>
              <a:rPr lang="en-GB" sz="1100" i="1" dirty="0" err="1" smtClean="0">
                <a:solidFill>
                  <a:prstClr val="white"/>
                </a:solidFill>
              </a:rPr>
              <a:t>Annalie</a:t>
            </a:r>
            <a:r>
              <a:rPr lang="en-GB" sz="1100" i="1" dirty="0" smtClean="0">
                <a:solidFill>
                  <a:prstClr val="white"/>
                </a:solidFill>
              </a:rPr>
              <a:t> (10) Germany</a:t>
            </a:r>
            <a:endParaRPr lang="en-GB" sz="1100" i="1" dirty="0">
              <a:solidFill>
                <a:prstClr val="white"/>
              </a:solidFill>
            </a:endParaRPr>
          </a:p>
        </p:txBody>
      </p:sp>
      <p:pic>
        <p:nvPicPr>
          <p:cNvPr id="2050" name="Picture 2"/>
          <p:cNvPicPr>
            <a:picLocks noChangeAspect="1" noChangeArrowheads="1"/>
          </p:cNvPicPr>
          <p:nvPr/>
        </p:nvPicPr>
        <p:blipFill>
          <a:blip r:embed="rId2" cstate="screen"/>
          <a:srcRect/>
          <a:stretch>
            <a:fillRect/>
          </a:stretch>
        </p:blipFill>
        <p:spPr bwMode="auto">
          <a:xfrm>
            <a:off x="176646" y="207818"/>
            <a:ext cx="7098594" cy="4873337"/>
          </a:xfrm>
          <a:prstGeom prst="rect">
            <a:avLst/>
          </a:prstGeom>
          <a:noFill/>
          <a:ln w="9525">
            <a:noFill/>
            <a:miter lim="800000"/>
            <a:headEnd/>
            <a:tailEnd/>
          </a:ln>
          <a:effectLst/>
        </p:spPr>
      </p:pic>
    </p:spTree>
  </p:cSld>
  <p:clrMapOvr>
    <a:masterClrMapping/>
  </p:clrMapOvr>
  <p:transition>
    <p:pull dir="l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304809" y="526253"/>
            <a:ext cx="4887192" cy="3993792"/>
          </a:xfrm>
        </p:spPr>
        <p:txBody>
          <a:bodyPr>
            <a:normAutofit fontScale="92500" lnSpcReduction="10000"/>
          </a:bodyPr>
          <a:lstStyle/>
          <a:p>
            <a:pPr marL="514350" indent="-514350"/>
            <a:r>
              <a:rPr lang="en-GB" dirty="0" smtClean="0"/>
              <a:t>Creation day 4</a:t>
            </a:r>
          </a:p>
          <a:p>
            <a:pPr marL="514350" indent="-514350">
              <a:buFont typeface="Wingdings" pitchFamily="2" charset="2"/>
              <a:buChar char="v"/>
            </a:pPr>
            <a:r>
              <a:rPr lang="en-GB" dirty="0" smtClean="0"/>
              <a:t>Day, night. Sun, moon and stars</a:t>
            </a:r>
          </a:p>
          <a:p>
            <a:pPr marL="514350" indent="-514350">
              <a:buFont typeface="Wingdings" pitchFamily="2" charset="2"/>
              <a:buChar char="v"/>
            </a:pPr>
            <a:r>
              <a:rPr lang="en-GB" dirty="0" smtClean="0"/>
              <a:t>Thank you God For sunlight and seasons.</a:t>
            </a:r>
          </a:p>
          <a:p>
            <a:pPr marL="514350" indent="-514350">
              <a:buFont typeface="Wingdings" pitchFamily="2" charset="2"/>
              <a:buChar char="v"/>
            </a:pPr>
            <a:r>
              <a:rPr lang="en-GB" dirty="0" smtClean="0"/>
              <a:t>for gravity that holds the universe together</a:t>
            </a:r>
          </a:p>
          <a:p>
            <a:pPr marL="514350" indent="-514350">
              <a:buFont typeface="Wingdings" pitchFamily="2" charset="2"/>
              <a:buChar char="v"/>
            </a:pPr>
            <a:r>
              <a:rPr lang="en-GB" dirty="0" smtClean="0"/>
              <a:t>Hold me in the palm of your hands as you promised.</a:t>
            </a:r>
          </a:p>
        </p:txBody>
      </p:sp>
      <p:sp>
        <p:nvSpPr>
          <p:cNvPr id="7" name="Rectangle 6"/>
          <p:cNvSpPr/>
          <p:nvPr/>
        </p:nvSpPr>
        <p:spPr>
          <a:xfrm>
            <a:off x="7517961" y="5834535"/>
            <a:ext cx="2002471" cy="261610"/>
          </a:xfrm>
          <a:prstGeom prst="rect">
            <a:avLst/>
          </a:prstGeom>
        </p:spPr>
        <p:txBody>
          <a:bodyPr wrap="none">
            <a:spAutoFit/>
          </a:bodyPr>
          <a:lstStyle/>
          <a:p>
            <a:pPr lvl="0"/>
            <a:r>
              <a:rPr lang="en-GB" sz="1100" i="1" dirty="0" smtClean="0">
                <a:solidFill>
                  <a:prstClr val="white"/>
                </a:solidFill>
              </a:rPr>
              <a:t>Artwork by: </a:t>
            </a:r>
            <a:r>
              <a:rPr lang="en-GB" sz="1100" i="1" dirty="0" err="1" smtClean="0">
                <a:solidFill>
                  <a:prstClr val="white"/>
                </a:solidFill>
              </a:rPr>
              <a:t>Uday</a:t>
            </a:r>
            <a:r>
              <a:rPr lang="en-GB" sz="1100" i="1" dirty="0" smtClean="0">
                <a:solidFill>
                  <a:prstClr val="white"/>
                </a:solidFill>
              </a:rPr>
              <a:t> (19) India</a:t>
            </a:r>
            <a:endParaRPr lang="en-GB" sz="1100" i="1" dirty="0">
              <a:solidFill>
                <a:prstClr val="white"/>
              </a:solidFill>
            </a:endParaRPr>
          </a:p>
        </p:txBody>
      </p:sp>
      <p:pic>
        <p:nvPicPr>
          <p:cNvPr id="2050" name="Picture 2"/>
          <p:cNvPicPr>
            <a:picLocks noChangeAspect="1" noChangeArrowheads="1"/>
          </p:cNvPicPr>
          <p:nvPr/>
        </p:nvPicPr>
        <p:blipFill>
          <a:blip r:embed="rId2" cstate="screen"/>
          <a:stretch>
            <a:fillRect/>
          </a:stretch>
        </p:blipFill>
        <p:spPr bwMode="auto">
          <a:xfrm>
            <a:off x="129559" y="207818"/>
            <a:ext cx="6858869" cy="5122718"/>
          </a:xfrm>
          <a:prstGeom prst="rect">
            <a:avLst/>
          </a:prstGeom>
          <a:noFill/>
          <a:ln w="9525">
            <a:noFill/>
            <a:miter lim="800000"/>
            <a:headEnd/>
            <a:tailEnd/>
          </a:ln>
          <a:effectLst/>
        </p:spPr>
      </p:pic>
    </p:spTree>
  </p:cSld>
  <p:clrMapOvr>
    <a:masterClrMapping/>
  </p:clrMapOvr>
  <p:transition>
    <p:pull dir="l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304809" y="526253"/>
            <a:ext cx="4887192" cy="3993792"/>
          </a:xfrm>
        </p:spPr>
        <p:txBody>
          <a:bodyPr>
            <a:normAutofit/>
          </a:bodyPr>
          <a:lstStyle/>
          <a:p>
            <a:pPr marL="514350" indent="-514350"/>
            <a:r>
              <a:rPr lang="en-GB" dirty="0" smtClean="0"/>
              <a:t>Creation day 5</a:t>
            </a:r>
          </a:p>
          <a:p>
            <a:pPr marL="514350" indent="-514350">
              <a:buFont typeface="Wingdings" pitchFamily="2" charset="2"/>
              <a:buChar char="v"/>
            </a:pPr>
            <a:r>
              <a:rPr lang="en-GB" dirty="0" smtClean="0"/>
              <a:t>Fish and birds</a:t>
            </a:r>
          </a:p>
          <a:p>
            <a:pPr marL="514350" indent="-514350">
              <a:buFont typeface="Wingdings" pitchFamily="2" charset="2"/>
              <a:buChar char="v"/>
            </a:pPr>
            <a:r>
              <a:rPr lang="en-GB" dirty="0" smtClean="0"/>
              <a:t>Praise the beauty of fish and birds,</a:t>
            </a:r>
          </a:p>
          <a:p>
            <a:pPr marL="514350" indent="-514350">
              <a:buFont typeface="Wingdings" pitchFamily="2" charset="2"/>
              <a:buChar char="v"/>
            </a:pPr>
            <a:r>
              <a:rPr lang="en-GB" dirty="0" smtClean="0"/>
              <a:t>the finally balanced systems in which they live. </a:t>
            </a:r>
          </a:p>
          <a:p>
            <a:pPr marL="514350" indent="-514350">
              <a:buFont typeface="Wingdings" pitchFamily="2" charset="2"/>
              <a:buChar char="v"/>
            </a:pPr>
            <a:r>
              <a:rPr lang="en-GB" dirty="0" smtClean="0"/>
              <a:t>God’s gift as food.</a:t>
            </a:r>
          </a:p>
        </p:txBody>
      </p:sp>
      <p:sp>
        <p:nvSpPr>
          <p:cNvPr id="7" name="Rectangle 6"/>
          <p:cNvSpPr/>
          <p:nvPr/>
        </p:nvSpPr>
        <p:spPr>
          <a:xfrm>
            <a:off x="7517961" y="5834535"/>
            <a:ext cx="2053767" cy="261610"/>
          </a:xfrm>
          <a:prstGeom prst="rect">
            <a:avLst/>
          </a:prstGeom>
        </p:spPr>
        <p:txBody>
          <a:bodyPr wrap="none">
            <a:spAutoFit/>
          </a:bodyPr>
          <a:lstStyle/>
          <a:p>
            <a:pPr lvl="0"/>
            <a:r>
              <a:rPr lang="en-GB" sz="1100" i="1" dirty="0" smtClean="0">
                <a:solidFill>
                  <a:prstClr val="white"/>
                </a:solidFill>
              </a:rPr>
              <a:t>Artwork by: Isabel (9) Cuba</a:t>
            </a:r>
            <a:endParaRPr lang="en-GB" sz="1100" i="1" dirty="0">
              <a:solidFill>
                <a:prstClr val="white"/>
              </a:solidFill>
            </a:endParaRPr>
          </a:p>
        </p:txBody>
      </p:sp>
      <p:pic>
        <p:nvPicPr>
          <p:cNvPr id="2050" name="Picture 2"/>
          <p:cNvPicPr>
            <a:picLocks noChangeAspect="1" noChangeArrowheads="1"/>
          </p:cNvPicPr>
          <p:nvPr/>
        </p:nvPicPr>
        <p:blipFill>
          <a:blip r:embed="rId2" cstate="screen"/>
          <a:stretch>
            <a:fillRect/>
          </a:stretch>
        </p:blipFill>
        <p:spPr bwMode="auto">
          <a:xfrm>
            <a:off x="254921" y="207818"/>
            <a:ext cx="6608145" cy="5122718"/>
          </a:xfrm>
          <a:prstGeom prst="rect">
            <a:avLst/>
          </a:prstGeom>
          <a:noFill/>
          <a:ln w="9525">
            <a:noFill/>
            <a:miter lim="800000"/>
            <a:headEnd/>
            <a:tailEnd/>
          </a:ln>
          <a:effectLst/>
        </p:spPr>
      </p:pic>
    </p:spTree>
  </p:cSld>
  <p:clrMapOvr>
    <a:masterClrMapping/>
  </p:clrMapOvr>
  <p:transition>
    <p:pull dir="l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6920346" y="443126"/>
            <a:ext cx="4887192" cy="3993792"/>
          </a:xfrm>
        </p:spPr>
        <p:txBody>
          <a:bodyPr>
            <a:normAutofit fontScale="92500" lnSpcReduction="10000"/>
          </a:bodyPr>
          <a:lstStyle/>
          <a:p>
            <a:pPr marL="514350" indent="-514350"/>
            <a:r>
              <a:rPr lang="en-GB" dirty="0" smtClean="0"/>
              <a:t>Creation day 6</a:t>
            </a:r>
          </a:p>
          <a:p>
            <a:pPr marL="514350" indent="-514350">
              <a:buFont typeface="Wingdings" pitchFamily="2" charset="2"/>
              <a:buChar char="v"/>
            </a:pPr>
            <a:r>
              <a:rPr lang="en-GB" sz="3000" dirty="0" smtClean="0"/>
              <a:t>All land creatures. Domestic animals. Mankind</a:t>
            </a:r>
          </a:p>
          <a:p>
            <a:pPr marL="514350" indent="-514350">
              <a:buFont typeface="Wingdings" pitchFamily="2" charset="2"/>
              <a:buChar char="v"/>
            </a:pPr>
            <a:r>
              <a:rPr lang="en-GB" dirty="0" smtClean="0"/>
              <a:t>You open your hand and satisfy the desires of every living thing. </a:t>
            </a:r>
          </a:p>
          <a:p>
            <a:pPr marL="514350" indent="-514350">
              <a:buFont typeface="Wingdings" pitchFamily="2" charset="2"/>
              <a:buChar char="v"/>
            </a:pPr>
            <a:r>
              <a:rPr lang="en-GB" dirty="0" smtClean="0"/>
              <a:t>The Lord is righteous in all his ways and faithful in all he does. </a:t>
            </a:r>
            <a:r>
              <a:rPr lang="en-GB" sz="2200" dirty="0" smtClean="0"/>
              <a:t>Ps 145:16,17</a:t>
            </a:r>
            <a:endParaRPr lang="en-GB" dirty="0" smtClean="0"/>
          </a:p>
        </p:txBody>
      </p:sp>
      <p:sp>
        <p:nvSpPr>
          <p:cNvPr id="7" name="Rectangle 6"/>
          <p:cNvSpPr/>
          <p:nvPr/>
        </p:nvSpPr>
        <p:spPr>
          <a:xfrm>
            <a:off x="7517961" y="5834535"/>
            <a:ext cx="1834156" cy="261610"/>
          </a:xfrm>
          <a:prstGeom prst="rect">
            <a:avLst/>
          </a:prstGeom>
        </p:spPr>
        <p:txBody>
          <a:bodyPr wrap="none">
            <a:spAutoFit/>
          </a:bodyPr>
          <a:lstStyle/>
          <a:p>
            <a:pPr lvl="0"/>
            <a:r>
              <a:rPr lang="en-GB" sz="1100" i="1" dirty="0" smtClean="0">
                <a:solidFill>
                  <a:prstClr val="white"/>
                </a:solidFill>
              </a:rPr>
              <a:t>Artwork by: </a:t>
            </a:r>
            <a:r>
              <a:rPr lang="en-GB" sz="1100" i="1" dirty="0" err="1" smtClean="0">
                <a:solidFill>
                  <a:prstClr val="white"/>
                </a:solidFill>
              </a:rPr>
              <a:t>Evie</a:t>
            </a:r>
            <a:r>
              <a:rPr lang="en-GB" sz="1100" i="1" dirty="0" smtClean="0">
                <a:solidFill>
                  <a:prstClr val="white"/>
                </a:solidFill>
              </a:rPr>
              <a:t> (12) UK </a:t>
            </a:r>
          </a:p>
        </p:txBody>
      </p:sp>
      <p:pic>
        <p:nvPicPr>
          <p:cNvPr id="3074" name="Picture 2"/>
          <p:cNvPicPr>
            <a:picLocks noChangeAspect="1" noChangeArrowheads="1"/>
          </p:cNvPicPr>
          <p:nvPr/>
        </p:nvPicPr>
        <p:blipFill>
          <a:blip r:embed="rId2"/>
          <a:srcRect/>
          <a:stretch>
            <a:fillRect/>
          </a:stretch>
        </p:blipFill>
        <p:spPr bwMode="auto">
          <a:xfrm>
            <a:off x="1038225" y="511320"/>
            <a:ext cx="4759902" cy="4995753"/>
          </a:xfrm>
          <a:prstGeom prst="rect">
            <a:avLst/>
          </a:prstGeom>
          <a:noFill/>
          <a:ln w="9525">
            <a:noFill/>
            <a:miter lim="800000"/>
            <a:headEnd/>
            <a:tailEnd/>
          </a:ln>
          <a:effectLst/>
        </p:spPr>
      </p:pic>
    </p:spTree>
  </p:cSld>
  <p:clrMapOvr>
    <a:masterClrMapping/>
  </p:clrMapOvr>
  <p:transition>
    <p:pull dir="ld"/>
  </p:transition>
</p:sld>
</file>

<file path=ppt/theme/theme1.xml><?xml version="1.0" encoding="utf-8"?>
<a:theme xmlns:a="http://schemas.openxmlformats.org/drawingml/2006/main" name="Viva Powerpoint Template.cleaned">
  <a:themeElements>
    <a:clrScheme name="Viva">
      <a:dk1>
        <a:sysClr val="windowText" lastClr="000000"/>
      </a:dk1>
      <a:lt1>
        <a:sysClr val="window" lastClr="FFFFFF"/>
      </a:lt1>
      <a:dk2>
        <a:srgbClr val="44546A"/>
      </a:dk2>
      <a:lt2>
        <a:srgbClr val="E7E6E6"/>
      </a:lt2>
      <a:accent1>
        <a:srgbClr val="20BAD6"/>
      </a:accent1>
      <a:accent2>
        <a:srgbClr val="FFC014"/>
      </a:accent2>
      <a:accent3>
        <a:srgbClr val="ED2355"/>
      </a:accent3>
      <a:accent4>
        <a:srgbClr val="0084A0"/>
      </a:accent4>
      <a:accent5>
        <a:srgbClr val="FF6614"/>
      </a:accent5>
      <a:accent6>
        <a:srgbClr val="8C0332"/>
      </a:accent6>
      <a:hlink>
        <a:srgbClr val="0563C1"/>
      </a:hlink>
      <a:folHlink>
        <a:srgbClr val="954F72"/>
      </a:folHlink>
    </a:clrScheme>
    <a:fontScheme name="Viva">
      <a:majorFont>
        <a:latin typeface="Poppins Extra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9F192660-63FB-412B-A7DF-5D7D82AC2F8F}" vid="{C796D79E-2A51-41CA-88D6-68EEE4D270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5DE87715502644B0893185C9144FF7" ma:contentTypeVersion="12" ma:contentTypeDescription="Create a new document." ma:contentTypeScope="" ma:versionID="ad026f393ee4a15fcc92a6709cd230a8">
  <xsd:schema xmlns:xsd="http://www.w3.org/2001/XMLSchema" xmlns:xs="http://www.w3.org/2001/XMLSchema" xmlns:p="http://schemas.microsoft.com/office/2006/metadata/properties" xmlns:ns2="f5edcb80-f71d-4a15-93a0-fee9af64ba3f" xmlns:ns3="e6146603-8b46-4c73-a1ba-06604fe470b8" targetNamespace="http://schemas.microsoft.com/office/2006/metadata/properties" ma:root="true" ma:fieldsID="8c41acd50e966c87fc93f0d4527bb915" ns2:_="" ns3:_="">
    <xsd:import namespace="f5edcb80-f71d-4a15-93a0-fee9af64ba3f"/>
    <xsd:import namespace="e6146603-8b46-4c73-a1ba-06604fe470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edcb80-f71d-4a15-93a0-fee9af64ba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146603-8b46-4c73-a1ba-06604fe470b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926E96-D6A8-4A16-9668-8C54E6ECA98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828E5DB-83F4-4FBC-B362-7B53699A1E6D}">
  <ds:schemaRefs>
    <ds:schemaRef ds:uri="http://schemas.microsoft.com/sharepoint/v3/contenttype/forms"/>
  </ds:schemaRefs>
</ds:datastoreItem>
</file>

<file path=customXml/itemProps3.xml><?xml version="1.0" encoding="utf-8"?>
<ds:datastoreItem xmlns:ds="http://schemas.openxmlformats.org/officeDocument/2006/customXml" ds:itemID="{FE33FFE5-54D0-4A92-AF80-A08DE97F3F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edcb80-f71d-4a15-93a0-fee9af64ba3f"/>
    <ds:schemaRef ds:uri="e6146603-8b46-4c73-a1ba-06604fe47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Viva Powerpoint Template.cleaned</Template>
  <TotalTime>767</TotalTime>
  <Words>620</Words>
  <Application>Microsoft Office PowerPoint</Application>
  <PresentationFormat>Custom</PresentationFormat>
  <Paragraphs>74</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Viva Powerpoint Template.cleaned</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Tony Houghton</dc:creator>
  <cp:lastModifiedBy>Tony Houghton</cp:lastModifiedBy>
  <cp:revision>29</cp:revision>
  <dcterms:created xsi:type="dcterms:W3CDTF">2021-12-16T11:15:25Z</dcterms:created>
  <dcterms:modified xsi:type="dcterms:W3CDTF">2023-01-25T14:11:19Z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0x010100FF5DE87715502644B0893185C9144FF7</vt:lpwstr>
  </property>
</Properties>
</file>