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63" r:id="rId7"/>
    <p:sldId id="264" r:id="rId8"/>
    <p:sldId id="265" r:id="rId9"/>
    <p:sldId id="266" r:id="rId10"/>
    <p:sldId id="267" r:id="rId11"/>
    <p:sldId id="261" r:id="rId12"/>
  </p:sldIdLst>
  <p:sldSz cx="12192000" cy="6858000"/>
  <p:notesSz cx="8228013" cy="11833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2247"/>
    <a:srgbClr val="8C0332"/>
    <a:srgbClr val="FF661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36" autoAdjust="0"/>
    <p:restoredTop sz="85000" autoAdjust="0"/>
  </p:normalViewPr>
  <p:slideViewPr>
    <p:cSldViewPr snapToGrid="0">
      <p:cViewPr varScale="1">
        <p:scale>
          <a:sx n="92" d="100"/>
          <a:sy n="92" d="100"/>
        </p:scale>
        <p:origin x="-1308" y="53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565472" cy="591662"/>
          </a:xfrm>
          <a:prstGeom prst="rect">
            <a:avLst/>
          </a:prstGeom>
        </p:spPr>
        <p:txBody>
          <a:bodyPr vert="horz" lIns="114615" tIns="57307" rIns="114615" bIns="57307" rtlCol="0"/>
          <a:lstStyle>
            <a:lvl1pPr algn="l">
              <a:defRPr sz="1500"/>
            </a:lvl1pPr>
          </a:lstStyle>
          <a:p>
            <a:endParaRPr lang="en-GB"/>
          </a:p>
        </p:txBody>
      </p:sp>
      <p:sp>
        <p:nvSpPr>
          <p:cNvPr id="3" name="Date Placeholder 2"/>
          <p:cNvSpPr>
            <a:spLocks noGrp="1"/>
          </p:cNvSpPr>
          <p:nvPr>
            <p:ph type="dt" idx="1"/>
          </p:nvPr>
        </p:nvSpPr>
        <p:spPr>
          <a:xfrm>
            <a:off x="4660638" y="0"/>
            <a:ext cx="3565472" cy="591662"/>
          </a:xfrm>
          <a:prstGeom prst="rect">
            <a:avLst/>
          </a:prstGeom>
        </p:spPr>
        <p:txBody>
          <a:bodyPr vert="horz" lIns="114615" tIns="57307" rIns="114615" bIns="57307" rtlCol="0"/>
          <a:lstStyle>
            <a:lvl1pPr algn="r">
              <a:defRPr sz="1500"/>
            </a:lvl1pPr>
          </a:lstStyle>
          <a:p>
            <a:fld id="{295A7BA7-EFA8-4FBC-9012-C5F0C6AD669C}" type="datetimeFigureOut">
              <a:rPr lang="en-US" smtClean="0"/>
              <a:pPr/>
              <a:t>3/13/2024</a:t>
            </a:fld>
            <a:endParaRPr lang="en-GB"/>
          </a:p>
        </p:txBody>
      </p:sp>
      <p:sp>
        <p:nvSpPr>
          <p:cNvPr id="4" name="Slide Image Placeholder 3"/>
          <p:cNvSpPr>
            <a:spLocks noGrp="1" noRot="1" noChangeAspect="1"/>
          </p:cNvSpPr>
          <p:nvPr>
            <p:ph type="sldImg" idx="2"/>
          </p:nvPr>
        </p:nvSpPr>
        <p:spPr>
          <a:xfrm>
            <a:off x="168275" y="885825"/>
            <a:ext cx="7891463" cy="4438650"/>
          </a:xfrm>
          <a:prstGeom prst="rect">
            <a:avLst/>
          </a:prstGeom>
          <a:noFill/>
          <a:ln w="12700">
            <a:solidFill>
              <a:prstClr val="black"/>
            </a:solidFill>
          </a:ln>
        </p:spPr>
        <p:txBody>
          <a:bodyPr vert="horz" lIns="114615" tIns="57307" rIns="114615" bIns="57307" rtlCol="0" anchor="ctr"/>
          <a:lstStyle/>
          <a:p>
            <a:endParaRPr lang="en-GB"/>
          </a:p>
        </p:txBody>
      </p:sp>
      <p:sp>
        <p:nvSpPr>
          <p:cNvPr id="5" name="Notes Placeholder 4"/>
          <p:cNvSpPr>
            <a:spLocks noGrp="1"/>
          </p:cNvSpPr>
          <p:nvPr>
            <p:ph type="body" sz="quarter" idx="3"/>
          </p:nvPr>
        </p:nvSpPr>
        <p:spPr>
          <a:xfrm>
            <a:off x="822803" y="5620781"/>
            <a:ext cx="6582410" cy="5324952"/>
          </a:xfrm>
          <a:prstGeom prst="rect">
            <a:avLst/>
          </a:prstGeom>
        </p:spPr>
        <p:txBody>
          <a:bodyPr vert="horz" lIns="114615" tIns="57307" rIns="114615" bIns="573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11239510"/>
            <a:ext cx="3565472" cy="591662"/>
          </a:xfrm>
          <a:prstGeom prst="rect">
            <a:avLst/>
          </a:prstGeom>
        </p:spPr>
        <p:txBody>
          <a:bodyPr vert="horz" lIns="114615" tIns="57307" rIns="114615" bIns="57307" rtlCol="0" anchor="b"/>
          <a:lstStyle>
            <a:lvl1pPr algn="l">
              <a:defRPr sz="1500"/>
            </a:lvl1pPr>
          </a:lstStyle>
          <a:p>
            <a:endParaRPr lang="en-GB"/>
          </a:p>
        </p:txBody>
      </p:sp>
      <p:sp>
        <p:nvSpPr>
          <p:cNvPr id="7" name="Slide Number Placeholder 6"/>
          <p:cNvSpPr>
            <a:spLocks noGrp="1"/>
          </p:cNvSpPr>
          <p:nvPr>
            <p:ph type="sldNum" sz="quarter" idx="5"/>
          </p:nvPr>
        </p:nvSpPr>
        <p:spPr>
          <a:xfrm>
            <a:off x="4660638" y="11239510"/>
            <a:ext cx="3565472" cy="591662"/>
          </a:xfrm>
          <a:prstGeom prst="rect">
            <a:avLst/>
          </a:prstGeom>
        </p:spPr>
        <p:txBody>
          <a:bodyPr vert="horz" lIns="114615" tIns="57307" rIns="114615" bIns="57307" rtlCol="0" anchor="b"/>
          <a:lstStyle>
            <a:lvl1pPr algn="r">
              <a:defRPr sz="1500"/>
            </a:lvl1pPr>
          </a:lstStyle>
          <a:p>
            <a:fld id="{DAA8DFDA-839E-4D0D-87C7-2B666576237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AA8DFDA-839E-4D0D-87C7-2B6665762371}"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Prepare your own notes from the passage. Consider the issues children and teenagers face in your community and answer the questions posed in the slides as your own talk, fit for the age group and</a:t>
            </a:r>
            <a:r>
              <a:rPr lang="en-GB" baseline="0" dirty="0" smtClean="0"/>
              <a:t> their local circumstances</a:t>
            </a:r>
            <a:endParaRPr lang="en-GB" dirty="0"/>
          </a:p>
        </p:txBody>
      </p:sp>
      <p:sp>
        <p:nvSpPr>
          <p:cNvPr id="4" name="Slide Number Placeholder 3"/>
          <p:cNvSpPr>
            <a:spLocks noGrp="1"/>
          </p:cNvSpPr>
          <p:nvPr>
            <p:ph type="sldNum" sz="quarter" idx="10"/>
          </p:nvPr>
        </p:nvSpPr>
        <p:spPr/>
        <p:txBody>
          <a:bodyPr/>
          <a:lstStyle/>
          <a:p>
            <a:fld id="{DAA8DFDA-839E-4D0D-87C7-2B6665762371}" type="slidenum">
              <a:rPr lang="en-GB" smtClean="0"/>
              <a:pPr/>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B48698D0-501B-480F-B2ED-3B3649588020}"/>
              </a:ext>
            </a:extLst>
          </p:cNvPr>
          <p:cNvSpPr/>
          <p:nvPr userDrawn="1"/>
        </p:nvSpPr>
        <p:spPr>
          <a:xfrm rot="1240963">
            <a:off x="1263899" y="-2638193"/>
            <a:ext cx="9936138" cy="12134384"/>
          </a:xfrm>
          <a:prstGeom prst="ellipse">
            <a:avLst/>
          </a:prstGeom>
          <a:solidFill>
            <a:schemeClr val="accent1">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drawing  Description automatically generated">
            <a:extLst>
              <a:ext uri="{FF2B5EF4-FFF2-40B4-BE49-F238E27FC236}">
                <a16:creationId xmlns:a16="http://schemas.microsoft.com/office/drawing/2014/main" xmlns="" id="{939A7D4B-7E2B-4FF7-B59F-CBB0CF90648C}"/>
              </a:ext>
            </a:extLst>
          </p:cNvPr>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1" y="0"/>
            <a:ext cx="12192001" cy="6992114"/>
          </a:xfrm>
          <a:prstGeom prst="rect">
            <a:avLst/>
          </a:prstGeom>
        </p:spPr>
      </p:pic>
    </p:spTree>
    <p:extLst>
      <p:ext uri="{BB962C8B-B14F-4D97-AF65-F5344CB8AC3E}">
        <p14:creationId xmlns:p14="http://schemas.microsoft.com/office/powerpoint/2010/main" xmlns="" val="1728225542"/>
      </p:ext>
    </p:extLst>
  </p:cSld>
  <p:clrMapOvr>
    <a:overrideClrMapping bg1="lt1" tx1="dk1" bg2="lt2" tx2="dk2" accent1="accent1" accent2="accent2" accent3="accent3" accent4="accent4" accent5="accent5" accent6="accent6" hlink="hlink" folHlink="folHlink"/>
  </p:clrMapOvr>
  <p:transition>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nd Slide">
    <p:bg>
      <p:bgPr>
        <a:solidFill>
          <a:schemeClr val="accent6"/>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 xmlns:a16="http://schemas.microsoft.com/office/drawing/2014/main" id="{B48698D0-501B-480F-B2ED-3B3649588020}"/>
              </a:ext>
            </a:extLst>
          </p:cNvPr>
          <p:cNvSpPr/>
          <p:nvPr userDrawn="1"/>
        </p:nvSpPr>
        <p:spPr>
          <a:xfrm rot="1240963">
            <a:off x="1291607" y="-2638193"/>
            <a:ext cx="9936138" cy="12134384"/>
          </a:xfrm>
          <a:prstGeom prst="ellipse">
            <a:avLst/>
          </a:prstGeom>
          <a:solidFill>
            <a:schemeClr val="accent3">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picture containing drawing  Description automatically generated">
            <a:extLst>
              <a:ext uri="{FF2B5EF4-FFF2-40B4-BE49-F238E27FC236}">
                <a16:creationId xmlns="" xmlns:a16="http://schemas.microsoft.com/office/drawing/2014/main" id="{939A7D4B-7E2B-4FF7-B59F-CBB0CF90648C}"/>
              </a:ext>
            </a:extLst>
          </p:cNvPr>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3106463" y="-471054"/>
            <a:ext cx="5979074" cy="3429000"/>
          </a:xfrm>
          <a:prstGeom prst="rect">
            <a:avLst/>
          </a:prstGeom>
        </p:spPr>
      </p:pic>
      <p:sp>
        <p:nvSpPr>
          <p:cNvPr id="2" name="TextBox 1">
            <a:extLst>
              <a:ext uri="{FF2B5EF4-FFF2-40B4-BE49-F238E27FC236}">
                <a16:creationId xmlns="" xmlns:a16="http://schemas.microsoft.com/office/drawing/2014/main" id="{78369A1F-B5ED-4C27-8E3E-669C9FD80EE7}"/>
              </a:ext>
            </a:extLst>
          </p:cNvPr>
          <p:cNvSpPr txBox="1"/>
          <p:nvPr userDrawn="1"/>
        </p:nvSpPr>
        <p:spPr>
          <a:xfrm>
            <a:off x="1170825" y="3441680"/>
            <a:ext cx="10190018" cy="3416320"/>
          </a:xfrm>
          <a:prstGeom prst="rect">
            <a:avLst/>
          </a:prstGeom>
          <a:noFill/>
        </p:spPr>
        <p:txBody>
          <a:bodyPr wrap="square" rtlCol="0">
            <a:spAutoFit/>
          </a:bodyPr>
          <a:lstStyle/>
          <a:p>
            <a:pPr algn="ctr"/>
            <a:r>
              <a:rPr lang="en-GB" sz="3200" dirty="0">
                <a:solidFill>
                  <a:schemeClr val="bg1"/>
                </a:solidFill>
                <a:latin typeface="+mn-lt"/>
              </a:rPr>
              <a:t>For more stories and information about our 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chemeClr val="bg1"/>
                </a:solidFill>
                <a:latin typeface="+mj-lt"/>
              </a:rPr>
              <a:t>www.viva.org</a:t>
            </a:r>
          </a:p>
          <a:p>
            <a:pPr algn="ctr"/>
            <a:r>
              <a:rPr lang="en-GB" sz="3200" dirty="0" smtClean="0">
                <a:solidFill>
                  <a:schemeClr val="bg1"/>
                </a:solidFill>
                <a:latin typeface="+mn-lt"/>
              </a:rPr>
              <a:t>If </a:t>
            </a:r>
            <a:r>
              <a:rPr lang="en-GB" sz="3200" dirty="0">
                <a:solidFill>
                  <a:schemeClr val="bg1"/>
                </a:solidFill>
                <a:latin typeface="+mn-lt"/>
              </a:rPr>
              <a:t>you want to contact us please email</a:t>
            </a:r>
          </a:p>
          <a:p>
            <a:pPr algn="ctr"/>
            <a:r>
              <a:rPr lang="en-GB" sz="4000" dirty="0">
                <a:solidFill>
                  <a:schemeClr val="bg1"/>
                </a:solidFill>
                <a:latin typeface="+mj-lt"/>
              </a:rPr>
              <a:t>info@viva.org</a:t>
            </a:r>
          </a:p>
          <a:p>
            <a:pPr algn="ctr"/>
            <a:r>
              <a:rPr lang="en-GB" sz="3200" dirty="0" smtClean="0">
                <a:solidFill>
                  <a:schemeClr val="bg1"/>
                </a:solidFill>
                <a:latin typeface="+mn-lt"/>
              </a:rPr>
              <a:t>To </a:t>
            </a:r>
            <a:r>
              <a:rPr lang="en-GB" sz="3200" dirty="0">
                <a:solidFill>
                  <a:schemeClr val="bg1"/>
                </a:solidFill>
                <a:latin typeface="+mn-lt"/>
              </a:rPr>
              <a:t>support our work with vulnerable children</a:t>
            </a:r>
          </a:p>
          <a:p>
            <a:pPr algn="ctr"/>
            <a:r>
              <a:rPr lang="en-GB" sz="4000" dirty="0">
                <a:solidFill>
                  <a:schemeClr val="bg1"/>
                </a:solidFill>
                <a:latin typeface="+mj-lt"/>
              </a:rPr>
              <a:t>www.viva.org/give</a:t>
            </a:r>
          </a:p>
        </p:txBody>
      </p:sp>
    </p:spTree>
    <p:extLst>
      <p:ext uri="{BB962C8B-B14F-4D97-AF65-F5344CB8AC3E}">
        <p14:creationId xmlns="" xmlns:p14="http://schemas.microsoft.com/office/powerpoint/2010/main" val="1585689749"/>
      </p:ext>
    </p:extLst>
  </p:cSld>
  <p:clrMapOvr>
    <a:overrideClrMapping bg1="lt1" tx1="dk1" bg2="lt2" tx2="dk2" accent1="accent1" accent2="accent2" accent3="accent3" accent4="accent4" accent5="accent5" accent6="accent6" hlink="hlink" folHlink="folHlink"/>
  </p:clrMapOvr>
  <p:transition>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Key Points">
    <p:bg>
      <p:bgPr>
        <a:solidFill>
          <a:schemeClr val="accent3"/>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 xmlns:a16="http://schemas.microsoft.com/office/drawing/2014/main" id="{B48698D0-501B-480F-B2ED-3B3649588020}"/>
              </a:ext>
            </a:extLst>
          </p:cNvPr>
          <p:cNvSpPr>
            <a:spLocks noChangeAspect="1"/>
          </p:cNvSpPr>
          <p:nvPr userDrawn="1"/>
        </p:nvSpPr>
        <p:spPr>
          <a:xfrm rot="1240963">
            <a:off x="5847982" y="-2501789"/>
            <a:ext cx="7489909" cy="9146956"/>
          </a:xfrm>
          <a:prstGeom prst="ellipse">
            <a:avLst/>
          </a:prstGeom>
          <a:solidFill>
            <a:schemeClr val="accent6">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picture containing drawing  Description automatically generated">
            <a:extLst>
              <a:ext uri="{FF2B5EF4-FFF2-40B4-BE49-F238E27FC236}">
                <a16:creationId xmlns="" xmlns:a16="http://schemas.microsoft.com/office/drawing/2014/main" id="{939A7D4B-7E2B-4FF7-B59F-CBB0CF90648C}"/>
              </a:ext>
            </a:extLst>
          </p:cNvPr>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10194054" y="5712178"/>
            <a:ext cx="1997946" cy="1145822"/>
          </a:xfrm>
          <a:prstGeom prst="rect">
            <a:avLst/>
          </a:prstGeom>
        </p:spPr>
      </p:pic>
      <p:sp>
        <p:nvSpPr>
          <p:cNvPr id="4" name="Oval 3">
            <a:extLst>
              <a:ext uri="{FF2B5EF4-FFF2-40B4-BE49-F238E27FC236}">
                <a16:creationId xmlns="" xmlns:a16="http://schemas.microsoft.com/office/drawing/2014/main" id="{AFFB2D89-FFD3-4F4B-B0B1-2EFF74F6B26A}"/>
              </a:ext>
            </a:extLst>
          </p:cNvPr>
          <p:cNvSpPr>
            <a:spLocks noChangeAspect="1"/>
          </p:cNvSpPr>
          <p:nvPr userDrawn="1"/>
        </p:nvSpPr>
        <p:spPr>
          <a:xfrm rot="1240963">
            <a:off x="-359812" y="749600"/>
            <a:ext cx="7489909" cy="9146956"/>
          </a:xfrm>
          <a:prstGeom prst="ellipse">
            <a:avLst/>
          </a:prstGeom>
          <a:solidFill>
            <a:schemeClr val="accent6">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 xmlns:a16="http://schemas.microsoft.com/office/drawing/2014/main" id="{61457E32-9128-4BF2-89A4-110DD490D6BC}"/>
              </a:ext>
            </a:extLst>
          </p:cNvPr>
          <p:cNvSpPr>
            <a:spLocks noGrp="1"/>
          </p:cNvSpPr>
          <p:nvPr>
            <p:ph type="body" sz="quarter" idx="10"/>
          </p:nvPr>
        </p:nvSpPr>
        <p:spPr>
          <a:xfrm>
            <a:off x="1219443" y="2071688"/>
            <a:ext cx="9331325" cy="914400"/>
          </a:xfrm>
        </p:spPr>
        <p:txBody>
          <a:bodyPr>
            <a:noAutofit/>
          </a:bodyPr>
          <a:lstStyle>
            <a:lvl1pPr marL="0" indent="0">
              <a:buNone/>
              <a:defRPr sz="4200" b="0">
                <a:latin typeface="+mj-lt"/>
                <a:cs typeface="Poppins ExtraBold" panose="00000900000000000000" pitchFamily="2" charset="0"/>
              </a:defRPr>
            </a:lvl1pPr>
            <a:lvl2pPr marL="457200" indent="0">
              <a:buNone/>
              <a:defRPr/>
            </a:lvl2pPr>
          </a:lstStyle>
          <a:p>
            <a:pPr lvl="0"/>
            <a:r>
              <a:rPr lang="en-US" smtClean="0"/>
              <a:t>Click to edit Master text styles</a:t>
            </a:r>
          </a:p>
        </p:txBody>
      </p:sp>
      <p:sp>
        <p:nvSpPr>
          <p:cNvPr id="7" name="Text Placeholder 2">
            <a:extLst>
              <a:ext uri="{FF2B5EF4-FFF2-40B4-BE49-F238E27FC236}">
                <a16:creationId xmlns="" xmlns:a16="http://schemas.microsoft.com/office/drawing/2014/main" id="{6622C2D7-E334-4927-9219-977530746BEB}"/>
              </a:ext>
            </a:extLst>
          </p:cNvPr>
          <p:cNvSpPr>
            <a:spLocks noGrp="1"/>
          </p:cNvSpPr>
          <p:nvPr>
            <p:ph type="body" sz="quarter" idx="10"/>
          </p:nvPr>
        </p:nvSpPr>
        <p:spPr>
          <a:xfrm>
            <a:off x="1219443" y="3567802"/>
            <a:ext cx="9331325" cy="914400"/>
          </a:xfrm>
        </p:spPr>
        <p:txBody>
          <a:bodyPr>
            <a:noAutofit/>
          </a:bodyPr>
          <a:lstStyle>
            <a:lvl1pPr marL="0" indent="0">
              <a:buNone/>
              <a:defRPr sz="4200" b="0">
                <a:latin typeface="+mn-lt"/>
                <a:cs typeface="Poppins ExtraBold" panose="00000900000000000000" pitchFamily="2" charset="0"/>
              </a:defRPr>
            </a:lvl1pPr>
            <a:lvl2pPr marL="457200" indent="0">
              <a:buNone/>
              <a:defRPr/>
            </a:lvl2pPr>
          </a:lstStyle>
          <a:p>
            <a:pPr lvl="0"/>
            <a:r>
              <a:rPr lang="en-US" smtClean="0"/>
              <a:t>Click to edit Master text styles</a:t>
            </a:r>
          </a:p>
        </p:txBody>
      </p:sp>
    </p:spTree>
    <p:extLst>
      <p:ext uri="{BB962C8B-B14F-4D97-AF65-F5344CB8AC3E}">
        <p14:creationId xmlns="" xmlns:p14="http://schemas.microsoft.com/office/powerpoint/2010/main" val="1476033077"/>
      </p:ext>
    </p:extLst>
  </p:cSld>
  <p:clrMapOvr>
    <a:overrideClrMapping bg1="lt1" tx1="dk1" bg2="lt2" tx2="dk2" accent1="accent1" accent2="accent2" accent3="accent3" accent4="accent4" accent5="accent5" accent6="accent6" hlink="hlink" folHlink="folHlink"/>
  </p:clrMapOvr>
  <p:transition>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d Slide">
    <p:bg>
      <p:bgPr>
        <a:solidFill>
          <a:schemeClr val="accent4"/>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B48698D0-501B-480F-B2ED-3B3649588020}"/>
              </a:ext>
            </a:extLst>
          </p:cNvPr>
          <p:cNvSpPr/>
          <p:nvPr userDrawn="1"/>
        </p:nvSpPr>
        <p:spPr>
          <a:xfrm rot="1240963">
            <a:off x="1291607" y="-2638193"/>
            <a:ext cx="9936138" cy="12134384"/>
          </a:xfrm>
          <a:prstGeom prst="ellipse">
            <a:avLst/>
          </a:prstGeom>
          <a:solidFill>
            <a:schemeClr val="accent1">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drawing  Description automatically generated">
            <a:extLst>
              <a:ext uri="{FF2B5EF4-FFF2-40B4-BE49-F238E27FC236}">
                <a16:creationId xmlns:a16="http://schemas.microsoft.com/office/drawing/2014/main" xmlns="" id="{939A7D4B-7E2B-4FF7-B59F-CBB0CF90648C}"/>
              </a:ext>
            </a:extLst>
          </p:cNvPr>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3106463" y="-471054"/>
            <a:ext cx="5979074" cy="3429000"/>
          </a:xfrm>
          <a:prstGeom prst="rect">
            <a:avLst/>
          </a:prstGeom>
        </p:spPr>
      </p:pic>
      <p:sp>
        <p:nvSpPr>
          <p:cNvPr id="2" name="TextBox 1">
            <a:extLst>
              <a:ext uri="{FF2B5EF4-FFF2-40B4-BE49-F238E27FC236}">
                <a16:creationId xmlns:a16="http://schemas.microsoft.com/office/drawing/2014/main" xmlns="" id="{78369A1F-B5ED-4C27-8E3E-669C9FD80EE7}"/>
              </a:ext>
            </a:extLst>
          </p:cNvPr>
          <p:cNvSpPr txBox="1"/>
          <p:nvPr userDrawn="1"/>
        </p:nvSpPr>
        <p:spPr>
          <a:xfrm>
            <a:off x="1136959" y="3306064"/>
            <a:ext cx="10190018" cy="3416320"/>
          </a:xfrm>
          <a:prstGeom prst="rect">
            <a:avLst/>
          </a:prstGeom>
          <a:noFill/>
        </p:spPr>
        <p:txBody>
          <a:bodyPr wrap="square" rtlCol="0">
            <a:spAutoFit/>
          </a:bodyPr>
          <a:lstStyle/>
          <a:p>
            <a:pPr algn="ctr"/>
            <a:r>
              <a:rPr lang="en-GB" sz="3200" dirty="0">
                <a:solidFill>
                  <a:schemeClr val="bg1"/>
                </a:solidFill>
                <a:latin typeface="+mn-lt"/>
              </a:rPr>
              <a:t>For more stories and information about our 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err="1" smtClean="0">
                <a:solidFill>
                  <a:schemeClr val="bg1"/>
                </a:solidFill>
                <a:latin typeface="+mj-lt"/>
              </a:rPr>
              <a:t>www.viva.org</a:t>
            </a:r>
            <a:endParaRPr lang="en-GB" sz="3200" dirty="0">
              <a:solidFill>
                <a:schemeClr val="bg1"/>
              </a:solidFill>
              <a:latin typeface="+mn-lt"/>
            </a:endParaRPr>
          </a:p>
          <a:p>
            <a:pPr algn="ctr"/>
            <a:r>
              <a:rPr lang="en-GB" sz="3200" dirty="0">
                <a:solidFill>
                  <a:schemeClr val="bg1"/>
                </a:solidFill>
                <a:latin typeface="+mn-lt"/>
              </a:rPr>
              <a:t>If you want to contact us please email</a:t>
            </a:r>
          </a:p>
          <a:p>
            <a:pPr algn="ctr"/>
            <a:r>
              <a:rPr lang="en-GB" sz="4000" dirty="0" err="1" smtClean="0">
                <a:solidFill>
                  <a:schemeClr val="bg1"/>
                </a:solidFill>
                <a:latin typeface="+mj-lt"/>
              </a:rPr>
              <a:t>info@viva.org</a:t>
            </a:r>
            <a:endParaRPr lang="en-GB" sz="3200" dirty="0">
              <a:solidFill>
                <a:schemeClr val="bg1"/>
              </a:solidFill>
              <a:latin typeface="+mn-lt"/>
            </a:endParaRPr>
          </a:p>
          <a:p>
            <a:pPr algn="ctr"/>
            <a:r>
              <a:rPr lang="en-GB" sz="3200" dirty="0">
                <a:solidFill>
                  <a:schemeClr val="bg1"/>
                </a:solidFill>
                <a:latin typeface="+mn-lt"/>
              </a:rPr>
              <a:t>To support our work with vulnerable children</a:t>
            </a:r>
          </a:p>
          <a:p>
            <a:pPr algn="ctr"/>
            <a:r>
              <a:rPr lang="en-GB" sz="4000" dirty="0">
                <a:solidFill>
                  <a:schemeClr val="bg1"/>
                </a:solidFill>
                <a:latin typeface="+mj-lt"/>
              </a:rPr>
              <a:t>www.viva.org/give</a:t>
            </a:r>
          </a:p>
        </p:txBody>
      </p:sp>
    </p:spTree>
    <p:extLst>
      <p:ext uri="{BB962C8B-B14F-4D97-AF65-F5344CB8AC3E}">
        <p14:creationId xmlns:p14="http://schemas.microsoft.com/office/powerpoint/2010/main" xmlns="" val="1404146119"/>
      </p:ext>
    </p:extLst>
  </p:cSld>
  <p:clrMapOvr>
    <a:overrideClrMapping bg1="lt1" tx1="dk1" bg2="lt2" tx2="dk2" accent1="accent1" accent2="accent2" accent3="accent3" accent4="accent4" accent5="accent5" accent6="accent6" hlink="hlink" folHlink="folHlink"/>
  </p:clrMapOvr>
  <p:transition>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Key Points">
    <p:bg>
      <p:bgPr>
        <a:solidFill>
          <a:schemeClr val="accent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B48698D0-501B-480F-B2ED-3B3649588020}"/>
              </a:ext>
            </a:extLst>
          </p:cNvPr>
          <p:cNvSpPr>
            <a:spLocks noChangeAspect="1"/>
          </p:cNvSpPr>
          <p:nvPr userDrawn="1"/>
        </p:nvSpPr>
        <p:spPr>
          <a:xfrm rot="1240963">
            <a:off x="5847982" y="-2501789"/>
            <a:ext cx="7489909" cy="9146956"/>
          </a:xfrm>
          <a:prstGeom prst="ellipse">
            <a:avLst/>
          </a:prstGeom>
          <a:solidFill>
            <a:schemeClr val="accent4">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drawing  Description automatically generated">
            <a:extLst>
              <a:ext uri="{FF2B5EF4-FFF2-40B4-BE49-F238E27FC236}">
                <a16:creationId xmlns:a16="http://schemas.microsoft.com/office/drawing/2014/main" xmlns="" id="{939A7D4B-7E2B-4FF7-B59F-CBB0CF90648C}"/>
              </a:ext>
            </a:extLst>
          </p:cNvPr>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10194054" y="5712178"/>
            <a:ext cx="1997946" cy="1145822"/>
          </a:xfrm>
          <a:prstGeom prst="rect">
            <a:avLst/>
          </a:prstGeom>
        </p:spPr>
      </p:pic>
      <p:sp>
        <p:nvSpPr>
          <p:cNvPr id="4" name="Oval 3">
            <a:extLst>
              <a:ext uri="{FF2B5EF4-FFF2-40B4-BE49-F238E27FC236}">
                <a16:creationId xmlns:a16="http://schemas.microsoft.com/office/drawing/2014/main" xmlns="" id="{AFFB2D89-FFD3-4F4B-B0B1-2EFF74F6B26A}"/>
              </a:ext>
            </a:extLst>
          </p:cNvPr>
          <p:cNvSpPr>
            <a:spLocks noChangeAspect="1"/>
          </p:cNvSpPr>
          <p:nvPr userDrawn="1"/>
        </p:nvSpPr>
        <p:spPr>
          <a:xfrm rot="1240963">
            <a:off x="-359812" y="749600"/>
            <a:ext cx="7489909" cy="9146956"/>
          </a:xfrm>
          <a:prstGeom prst="ellipse">
            <a:avLst/>
          </a:prstGeom>
          <a:solidFill>
            <a:schemeClr val="accent4">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xmlns="" id="{61457E32-9128-4BF2-89A4-110DD490D6BC}"/>
              </a:ext>
            </a:extLst>
          </p:cNvPr>
          <p:cNvSpPr>
            <a:spLocks noGrp="1"/>
          </p:cNvSpPr>
          <p:nvPr>
            <p:ph type="body" sz="quarter" idx="10"/>
          </p:nvPr>
        </p:nvSpPr>
        <p:spPr>
          <a:xfrm>
            <a:off x="1219443" y="2071688"/>
            <a:ext cx="9331325" cy="914400"/>
          </a:xfrm>
        </p:spPr>
        <p:txBody>
          <a:bodyPr>
            <a:noAutofit/>
          </a:bodyPr>
          <a:lstStyle>
            <a:lvl1pPr marL="0" indent="0">
              <a:buNone/>
              <a:defRPr sz="4200" b="0">
                <a:latin typeface="+mj-lt"/>
                <a:cs typeface="Poppins ExtraBold" panose="00000900000000000000" pitchFamily="2" charset="0"/>
              </a:defRPr>
            </a:lvl1pPr>
            <a:lvl2pPr marL="457200" indent="0">
              <a:buNone/>
              <a:defRPr/>
            </a:lvl2pPr>
          </a:lstStyle>
          <a:p>
            <a:pPr lvl="0"/>
            <a:r>
              <a:rPr lang="en-US" smtClean="0"/>
              <a:t>Click to edit Master text styles</a:t>
            </a:r>
          </a:p>
        </p:txBody>
      </p:sp>
      <p:sp>
        <p:nvSpPr>
          <p:cNvPr id="7" name="Text Placeholder 2">
            <a:extLst>
              <a:ext uri="{FF2B5EF4-FFF2-40B4-BE49-F238E27FC236}">
                <a16:creationId xmlns:a16="http://schemas.microsoft.com/office/drawing/2014/main" xmlns="" id="{6622C2D7-E334-4927-9219-977530746BEB}"/>
              </a:ext>
            </a:extLst>
          </p:cNvPr>
          <p:cNvSpPr>
            <a:spLocks noGrp="1"/>
          </p:cNvSpPr>
          <p:nvPr>
            <p:ph type="body" sz="quarter" idx="10"/>
          </p:nvPr>
        </p:nvSpPr>
        <p:spPr>
          <a:xfrm>
            <a:off x="1219443" y="3567802"/>
            <a:ext cx="9331325" cy="914400"/>
          </a:xfrm>
        </p:spPr>
        <p:txBody>
          <a:bodyPr>
            <a:noAutofit/>
          </a:bodyPr>
          <a:lstStyle>
            <a:lvl1pPr marL="0" indent="0">
              <a:buNone/>
              <a:defRPr sz="4200" b="0">
                <a:latin typeface="+mn-lt"/>
                <a:cs typeface="Poppins ExtraBold" panose="00000900000000000000" pitchFamily="2" charset="0"/>
              </a:defRPr>
            </a:lvl1pPr>
            <a:lvl2pPr marL="457200" indent="0">
              <a:buNone/>
              <a:defRPr/>
            </a:lvl2pPr>
          </a:lstStyle>
          <a:p>
            <a:pPr lvl="0"/>
            <a:r>
              <a:rPr lang="en-US" smtClean="0"/>
              <a:t>Click to edit Master text styles</a:t>
            </a:r>
          </a:p>
        </p:txBody>
      </p:sp>
    </p:spTree>
    <p:extLst>
      <p:ext uri="{BB962C8B-B14F-4D97-AF65-F5344CB8AC3E}">
        <p14:creationId xmlns:p14="http://schemas.microsoft.com/office/powerpoint/2010/main" xmlns="" val="3532537879"/>
      </p:ext>
    </p:extLst>
  </p:cSld>
  <p:clrMapOvr>
    <a:overrideClrMapping bg1="lt1" tx1="dk1" bg2="lt2" tx2="dk2" accent1="accent1" accent2="accent2" accent3="accent3" accent4="accent4" accent5="accent5" accent6="accent6" hlink="hlink" folHlink="folHlink"/>
  </p:clrMapOvr>
  <p:transition>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B48698D0-501B-480F-B2ED-3B3649588020}"/>
              </a:ext>
            </a:extLst>
          </p:cNvPr>
          <p:cNvSpPr/>
          <p:nvPr userDrawn="1"/>
        </p:nvSpPr>
        <p:spPr>
          <a:xfrm rot="1240963">
            <a:off x="7359750" y="3463584"/>
            <a:ext cx="10704478" cy="1368993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xmlns="" id="{D050676D-8BCD-4243-B219-2C83C56A25CA}"/>
              </a:ext>
            </a:extLst>
          </p:cNvPr>
          <p:cNvSpPr/>
          <p:nvPr userDrawn="1"/>
        </p:nvSpPr>
        <p:spPr>
          <a:xfrm rot="1240963">
            <a:off x="3643533" y="4878218"/>
            <a:ext cx="10704478" cy="13689930"/>
          </a:xfrm>
          <a:prstGeom prst="ellipse">
            <a:avLst/>
          </a:prstGeom>
          <a:solidFill>
            <a:schemeClr val="accent4">
              <a:alpha val="59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  Description automatically generated">
            <a:extLst>
              <a:ext uri="{FF2B5EF4-FFF2-40B4-BE49-F238E27FC236}">
                <a16:creationId xmlns:a16="http://schemas.microsoft.com/office/drawing/2014/main" xmlns="" id="{93227643-83DB-4F29-AA69-2D4E6D16CC0B}"/>
              </a:ext>
            </a:extLst>
          </p:cNvPr>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10194054" y="5712178"/>
            <a:ext cx="1997946" cy="1145822"/>
          </a:xfrm>
          <a:prstGeom prst="rect">
            <a:avLst/>
          </a:prstGeom>
        </p:spPr>
      </p:pic>
      <p:sp>
        <p:nvSpPr>
          <p:cNvPr id="4" name="Text Placeholder 3">
            <a:extLst>
              <a:ext uri="{FF2B5EF4-FFF2-40B4-BE49-F238E27FC236}">
                <a16:creationId xmlns:a16="http://schemas.microsoft.com/office/drawing/2014/main" xmlns="" id="{D1D19C53-48B4-4C9C-B631-DEC65273742A}"/>
              </a:ext>
            </a:extLst>
          </p:cNvPr>
          <p:cNvSpPr>
            <a:spLocks noGrp="1"/>
          </p:cNvSpPr>
          <p:nvPr>
            <p:ph type="body" sz="quarter" idx="10"/>
          </p:nvPr>
        </p:nvSpPr>
        <p:spPr>
          <a:xfrm>
            <a:off x="360000" y="360001"/>
            <a:ext cx="11473200" cy="1296862"/>
          </a:xfrm>
        </p:spPr>
        <p:txBody>
          <a:bodyPr/>
          <a:lstStyle>
            <a:lvl1pPr marL="0" indent="0">
              <a:buNone/>
              <a:defRPr>
                <a:solidFill>
                  <a:schemeClr val="accent4"/>
                </a:solidFill>
                <a:latin typeface="+mj-lt"/>
              </a:defRPr>
            </a:lvl1pPr>
          </a:lstStyle>
          <a:p>
            <a:pPr lvl="0"/>
            <a:r>
              <a:rPr lang="en-US" smtClean="0"/>
              <a:t>Click to edit Master text styles</a:t>
            </a:r>
          </a:p>
        </p:txBody>
      </p:sp>
      <p:sp>
        <p:nvSpPr>
          <p:cNvPr id="9" name="Text Placeholder 3">
            <a:extLst>
              <a:ext uri="{FF2B5EF4-FFF2-40B4-BE49-F238E27FC236}">
                <a16:creationId xmlns:a16="http://schemas.microsoft.com/office/drawing/2014/main" xmlns="" id="{A3853A7D-F02F-486E-9972-0C25B2F69D11}"/>
              </a:ext>
            </a:extLst>
          </p:cNvPr>
          <p:cNvSpPr>
            <a:spLocks noGrp="1"/>
          </p:cNvSpPr>
          <p:nvPr>
            <p:ph type="body" sz="quarter" idx="11"/>
          </p:nvPr>
        </p:nvSpPr>
        <p:spPr>
          <a:xfrm>
            <a:off x="359400" y="1774634"/>
            <a:ext cx="11473200" cy="3937543"/>
          </a:xfrm>
        </p:spPr>
        <p:txBody>
          <a:bodyPr/>
          <a:lstStyle>
            <a:lvl1pPr marL="0" indent="0">
              <a:buNone/>
              <a:defRPr>
                <a:solidFill>
                  <a:schemeClr val="accent4"/>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xmlns="" val="536626848"/>
      </p:ext>
    </p:extLst>
  </p:cSld>
  <p:clrMapOvr>
    <a:overrideClrMapping bg1="lt1" tx1="dk1" bg2="lt2" tx2="dk2" accent1="accent1" accent2="accent2" accent3="accent3" accent4="accent4" accent5="accent5" accent6="accent6" hlink="hlink" folHlink="folHlink"/>
  </p:clrMapOvr>
  <p:transition>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Summary">
    <p:bg>
      <p:bgPr>
        <a:solidFill>
          <a:schemeClr val="accent4"/>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B48698D0-501B-480F-B2ED-3B3649588020}"/>
              </a:ext>
            </a:extLst>
          </p:cNvPr>
          <p:cNvSpPr>
            <a:spLocks noChangeAspect="1"/>
          </p:cNvSpPr>
          <p:nvPr userDrawn="1"/>
        </p:nvSpPr>
        <p:spPr>
          <a:xfrm rot="1240963">
            <a:off x="1027781" y="-2249578"/>
            <a:ext cx="10449642" cy="12761493"/>
          </a:xfrm>
          <a:prstGeom prst="ellipse">
            <a:avLst/>
          </a:prstGeom>
          <a:solidFill>
            <a:schemeClr val="accent1">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drawing  Description automatically generated">
            <a:extLst>
              <a:ext uri="{FF2B5EF4-FFF2-40B4-BE49-F238E27FC236}">
                <a16:creationId xmlns:a16="http://schemas.microsoft.com/office/drawing/2014/main" xmlns="" id="{ABD07B6B-0833-415B-AFBC-814FA5152A76}"/>
              </a:ext>
            </a:extLst>
          </p:cNvPr>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10194054" y="5712178"/>
            <a:ext cx="1997946" cy="1145822"/>
          </a:xfrm>
          <a:prstGeom prst="rect">
            <a:avLst/>
          </a:prstGeom>
        </p:spPr>
      </p:pic>
      <p:sp>
        <p:nvSpPr>
          <p:cNvPr id="2" name="Title 1">
            <a:extLst>
              <a:ext uri="{FF2B5EF4-FFF2-40B4-BE49-F238E27FC236}">
                <a16:creationId xmlns:a16="http://schemas.microsoft.com/office/drawing/2014/main" xmlns="" id="{4458F39E-521F-4B78-B4A2-97C071CF9E2E}"/>
              </a:ext>
            </a:extLst>
          </p:cNvPr>
          <p:cNvSpPr>
            <a:spLocks noGrp="1"/>
          </p:cNvSpPr>
          <p:nvPr>
            <p:ph type="ctrTitle"/>
          </p:nvPr>
        </p:nvSpPr>
        <p:spPr>
          <a:xfrm>
            <a:off x="809187" y="1723"/>
            <a:ext cx="10886830" cy="1145822"/>
          </a:xfrm>
        </p:spPr>
        <p:txBody>
          <a:bodyPr anchor="b">
            <a:normAutofit/>
          </a:bodyPr>
          <a:lstStyle>
            <a:lvl1pPr algn="ctr">
              <a:defRPr sz="4800">
                <a:solidFill>
                  <a:schemeClr val="accent6"/>
                </a:solidFill>
              </a:defRPr>
            </a:lvl1pPr>
          </a:lstStyle>
          <a:p>
            <a:r>
              <a:rPr lang="en-US" smtClean="0"/>
              <a:t>Click to edit Master title style</a:t>
            </a:r>
            <a:endParaRPr lang="en-GB" dirty="0"/>
          </a:p>
        </p:txBody>
      </p:sp>
      <p:sp>
        <p:nvSpPr>
          <p:cNvPr id="3" name="Subtitle 2">
            <a:extLst>
              <a:ext uri="{FF2B5EF4-FFF2-40B4-BE49-F238E27FC236}">
                <a16:creationId xmlns:a16="http://schemas.microsoft.com/office/drawing/2014/main" xmlns="" id="{B28BCACB-0B5A-429E-9FAF-A986CBA225FE}"/>
              </a:ext>
            </a:extLst>
          </p:cNvPr>
          <p:cNvSpPr>
            <a:spLocks noGrp="1"/>
          </p:cNvSpPr>
          <p:nvPr>
            <p:ph type="subTitle" idx="1"/>
          </p:nvPr>
        </p:nvSpPr>
        <p:spPr>
          <a:xfrm>
            <a:off x="1524000" y="1367692"/>
            <a:ext cx="9144000" cy="4478216"/>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xmlns="" val="1584013901"/>
      </p:ext>
    </p:extLst>
  </p:cSld>
  <p:clrMapOvr>
    <a:overrideClrMapping bg1="lt1" tx1="dk1" bg2="lt2" tx2="dk2" accent1="accent1" accent2="accent2" accent3="accent3" accent4="accent4" accent5="accent5" accent6="accent6" hlink="hlink" folHlink="folHlink"/>
  </p:clrMapOvr>
  <p:transition>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 xmlns:a16="http://schemas.microsoft.com/office/drawing/2014/main" id="{B48698D0-501B-480F-B2ED-3B3649588020}"/>
              </a:ext>
            </a:extLst>
          </p:cNvPr>
          <p:cNvSpPr/>
          <p:nvPr userDrawn="1"/>
        </p:nvSpPr>
        <p:spPr>
          <a:xfrm rot="1240963">
            <a:off x="7359750" y="3463584"/>
            <a:ext cx="10704478" cy="13689930"/>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 xmlns:a16="http://schemas.microsoft.com/office/drawing/2014/main" id="{D050676D-8BCD-4243-B219-2C83C56A25CA}"/>
              </a:ext>
            </a:extLst>
          </p:cNvPr>
          <p:cNvSpPr/>
          <p:nvPr userDrawn="1"/>
        </p:nvSpPr>
        <p:spPr>
          <a:xfrm rot="1240963">
            <a:off x="3643533" y="4878218"/>
            <a:ext cx="10704478" cy="13689930"/>
          </a:xfrm>
          <a:prstGeom prst="ellipse">
            <a:avLst/>
          </a:prstGeom>
          <a:solidFill>
            <a:schemeClr val="accent6">
              <a:alpha val="59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  Description automatically generated">
            <a:extLst>
              <a:ext uri="{FF2B5EF4-FFF2-40B4-BE49-F238E27FC236}">
                <a16:creationId xmlns="" xmlns:a16="http://schemas.microsoft.com/office/drawing/2014/main" id="{93227643-83DB-4F29-AA69-2D4E6D16CC0B}"/>
              </a:ext>
            </a:extLst>
          </p:cNvPr>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10194054" y="5712178"/>
            <a:ext cx="1997946" cy="1145822"/>
          </a:xfrm>
          <a:prstGeom prst="rect">
            <a:avLst/>
          </a:prstGeom>
        </p:spPr>
      </p:pic>
      <p:sp>
        <p:nvSpPr>
          <p:cNvPr id="4" name="Text Placeholder 3">
            <a:extLst>
              <a:ext uri="{FF2B5EF4-FFF2-40B4-BE49-F238E27FC236}">
                <a16:creationId xmlns="" xmlns:a16="http://schemas.microsoft.com/office/drawing/2014/main" id="{D1D19C53-48B4-4C9C-B631-DEC65273742A}"/>
              </a:ext>
            </a:extLst>
          </p:cNvPr>
          <p:cNvSpPr>
            <a:spLocks noGrp="1"/>
          </p:cNvSpPr>
          <p:nvPr>
            <p:ph type="body" sz="quarter" idx="10"/>
          </p:nvPr>
        </p:nvSpPr>
        <p:spPr>
          <a:xfrm>
            <a:off x="360000" y="360001"/>
            <a:ext cx="11473200" cy="1296862"/>
          </a:xfrm>
        </p:spPr>
        <p:txBody>
          <a:bodyPr/>
          <a:lstStyle>
            <a:lvl1pPr marL="0" indent="0">
              <a:buNone/>
              <a:defRPr>
                <a:solidFill>
                  <a:schemeClr val="accent4"/>
                </a:solidFill>
                <a:latin typeface="+mj-lt"/>
              </a:defRPr>
            </a:lvl1pPr>
          </a:lstStyle>
          <a:p>
            <a:pPr lvl="0"/>
            <a:r>
              <a:rPr lang="en-US" smtClean="0"/>
              <a:t>Click to edit Master text styles</a:t>
            </a:r>
          </a:p>
        </p:txBody>
      </p:sp>
      <p:sp>
        <p:nvSpPr>
          <p:cNvPr id="9" name="Text Placeholder 3">
            <a:extLst>
              <a:ext uri="{FF2B5EF4-FFF2-40B4-BE49-F238E27FC236}">
                <a16:creationId xmlns="" xmlns:a16="http://schemas.microsoft.com/office/drawing/2014/main" id="{A3853A7D-F02F-486E-9972-0C25B2F69D11}"/>
              </a:ext>
            </a:extLst>
          </p:cNvPr>
          <p:cNvSpPr>
            <a:spLocks noGrp="1"/>
          </p:cNvSpPr>
          <p:nvPr>
            <p:ph type="body" sz="quarter" idx="11"/>
          </p:nvPr>
        </p:nvSpPr>
        <p:spPr>
          <a:xfrm>
            <a:off x="359400" y="1774634"/>
            <a:ext cx="11473200" cy="3937543"/>
          </a:xfrm>
        </p:spPr>
        <p:txBody>
          <a:bodyPr/>
          <a:lstStyle>
            <a:lvl1pPr marL="0" indent="0">
              <a:buNone/>
              <a:defRPr>
                <a:solidFill>
                  <a:schemeClr val="accent4"/>
                </a:solidFill>
                <a:latin typeface="+mn-lt"/>
              </a:defRPr>
            </a:lvl1pPr>
          </a:lstStyle>
          <a:p>
            <a:pPr lvl="0"/>
            <a:r>
              <a:rPr lang="en-US" smtClean="0"/>
              <a:t>Click to edit Master text styles</a:t>
            </a:r>
          </a:p>
        </p:txBody>
      </p:sp>
    </p:spTree>
    <p:extLst>
      <p:ext uri="{BB962C8B-B14F-4D97-AF65-F5344CB8AC3E}">
        <p14:creationId xmlns="" xmlns:p14="http://schemas.microsoft.com/office/powerpoint/2010/main" val="848032343"/>
      </p:ext>
    </p:extLst>
  </p:cSld>
  <p:clrMapOvr>
    <a:overrideClrMapping bg1="lt1" tx1="dk1" bg2="lt2" tx2="dk2" accent1="accent1" accent2="accent2" accent3="accent3" accent4="accent4" accent5="accent5" accent6="accent6" hlink="hlink" folHlink="folHlink"/>
  </p:clrMapOvr>
  <p:transition>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Summary">
    <p:bg>
      <p:bgPr>
        <a:solidFill>
          <a:schemeClr val="accent3"/>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 xmlns:a16="http://schemas.microsoft.com/office/drawing/2014/main" id="{B48698D0-501B-480F-B2ED-3B3649588020}"/>
              </a:ext>
            </a:extLst>
          </p:cNvPr>
          <p:cNvSpPr>
            <a:spLocks noChangeAspect="1"/>
          </p:cNvSpPr>
          <p:nvPr userDrawn="1"/>
        </p:nvSpPr>
        <p:spPr>
          <a:xfrm rot="1240963">
            <a:off x="1027781" y="-2249578"/>
            <a:ext cx="10449642" cy="12761493"/>
          </a:xfrm>
          <a:prstGeom prst="ellipse">
            <a:avLst/>
          </a:prstGeom>
          <a:solidFill>
            <a:schemeClr val="accent6">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drawing  Description automatically generated">
            <a:extLst>
              <a:ext uri="{FF2B5EF4-FFF2-40B4-BE49-F238E27FC236}">
                <a16:creationId xmlns="" xmlns:a16="http://schemas.microsoft.com/office/drawing/2014/main" id="{ABD07B6B-0833-415B-AFBC-814FA5152A76}"/>
              </a:ext>
            </a:extLst>
          </p:cNvPr>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10194054" y="5712178"/>
            <a:ext cx="1997946" cy="1145822"/>
          </a:xfrm>
          <a:prstGeom prst="rect">
            <a:avLst/>
          </a:prstGeom>
        </p:spPr>
      </p:pic>
      <p:sp>
        <p:nvSpPr>
          <p:cNvPr id="2" name="Title 1">
            <a:extLst>
              <a:ext uri="{FF2B5EF4-FFF2-40B4-BE49-F238E27FC236}">
                <a16:creationId xmlns="" xmlns:a16="http://schemas.microsoft.com/office/drawing/2014/main" id="{4458F39E-521F-4B78-B4A2-97C071CF9E2E}"/>
              </a:ext>
            </a:extLst>
          </p:cNvPr>
          <p:cNvSpPr>
            <a:spLocks noGrp="1"/>
          </p:cNvSpPr>
          <p:nvPr>
            <p:ph type="ctrTitle"/>
          </p:nvPr>
        </p:nvSpPr>
        <p:spPr>
          <a:xfrm>
            <a:off x="809187" y="1723"/>
            <a:ext cx="10886830" cy="1145822"/>
          </a:xfrm>
        </p:spPr>
        <p:txBody>
          <a:bodyPr anchor="b">
            <a:normAutofit/>
          </a:bodyPr>
          <a:lstStyle>
            <a:lvl1pPr algn="ctr">
              <a:defRPr sz="4800">
                <a:solidFill>
                  <a:schemeClr val="accent6"/>
                </a:solidFill>
              </a:defRPr>
            </a:lvl1pPr>
          </a:lstStyle>
          <a:p>
            <a:r>
              <a:rPr lang="en-US" smtClean="0"/>
              <a:t>Click to edit Master title style</a:t>
            </a:r>
            <a:endParaRPr lang="en-GB" dirty="0"/>
          </a:p>
        </p:txBody>
      </p:sp>
      <p:sp>
        <p:nvSpPr>
          <p:cNvPr id="3" name="Subtitle 2">
            <a:extLst>
              <a:ext uri="{FF2B5EF4-FFF2-40B4-BE49-F238E27FC236}">
                <a16:creationId xmlns="" xmlns:a16="http://schemas.microsoft.com/office/drawing/2014/main" id="{B28BCACB-0B5A-429E-9FAF-A986CBA225FE}"/>
              </a:ext>
            </a:extLst>
          </p:cNvPr>
          <p:cNvSpPr>
            <a:spLocks noGrp="1"/>
          </p:cNvSpPr>
          <p:nvPr>
            <p:ph type="subTitle" idx="1"/>
          </p:nvPr>
        </p:nvSpPr>
        <p:spPr>
          <a:xfrm>
            <a:off x="1524000" y="1367692"/>
            <a:ext cx="9144000" cy="4478216"/>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 xmlns:p14="http://schemas.microsoft.com/office/powerpoint/2010/main" val="4218477601"/>
      </p:ext>
    </p:extLst>
  </p:cSld>
  <p:clrMapOvr>
    <a:overrideClrMapping bg1="lt1" tx1="dk1" bg2="lt2" tx2="dk2" accent1="accent1" accent2="accent2" accent3="accent3" accent4="accent4" accent5="accent5" accent6="accent6" hlink="hlink" folHlink="folHlink"/>
  </p:clrMapOvr>
  <p:transition>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826974C-D694-4771-A294-E43A6D94D3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a:extLst>
              <a:ext uri="{FF2B5EF4-FFF2-40B4-BE49-F238E27FC236}">
                <a16:creationId xmlns="" xmlns:a16="http://schemas.microsoft.com/office/drawing/2014/main" id="{7D7C4C97-22B7-4C2B-9E9C-6579B93452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a:extLst>
              <a:ext uri="{FF2B5EF4-FFF2-40B4-BE49-F238E27FC236}">
                <a16:creationId xmlns="" xmlns:a16="http://schemas.microsoft.com/office/drawing/2014/main" id="{B969D6C6-D629-492E-9A64-AC8CA555A5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52916-C928-4101-80DE-D82E48BF58B8}" type="datetimeFigureOut">
              <a:rPr lang="en-GB" smtClean="0"/>
              <a:pPr/>
              <a:t>13/03/2024</a:t>
            </a:fld>
            <a:endParaRPr lang="en-GB" dirty="0"/>
          </a:p>
        </p:txBody>
      </p:sp>
      <p:sp>
        <p:nvSpPr>
          <p:cNvPr id="5" name="Footer Placeholder 4">
            <a:extLst>
              <a:ext uri="{FF2B5EF4-FFF2-40B4-BE49-F238E27FC236}">
                <a16:creationId xmlns="" xmlns:a16="http://schemas.microsoft.com/office/drawing/2014/main" id="{37C187D0-59BF-4C45-9F19-9EFF16279D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 xmlns:a16="http://schemas.microsoft.com/office/drawing/2014/main" id="{DF417EC0-72C1-4791-B942-A2BD2D9E40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9C85D-A312-47C7-9FA9-647A1D713BAF}" type="slidenum">
              <a:rPr lang="en-GB" smtClean="0"/>
              <a:pPr/>
              <a:t>‹#›</a:t>
            </a:fld>
            <a:endParaRPr lang="en-GB" dirty="0"/>
          </a:p>
        </p:txBody>
      </p:sp>
    </p:spTree>
    <p:extLst>
      <p:ext uri="{BB962C8B-B14F-4D97-AF65-F5344CB8AC3E}">
        <p14:creationId xmlns="" xmlns:p14="http://schemas.microsoft.com/office/powerpoint/2010/main" val="3578850792"/>
      </p:ext>
    </p:extLst>
  </p:cSld>
  <p:clrMap bg1="lt1" tx1="dk1" bg2="lt2" tx2="dk2" accent1="accent1" accent2="accent2" accent3="accent3" accent4="accent4" accent5="accent5" accent6="accent6" hlink="hlink" folHlink="folHlink"/>
  <p:sldLayoutIdLst>
    <p:sldLayoutId id="2147483677" r:id="rId1"/>
    <p:sldLayoutId id="2147483673" r:id="rId2"/>
    <p:sldLayoutId id="2147483674" r:id="rId3"/>
    <p:sldLayoutId id="2147483678" r:id="rId4"/>
    <p:sldLayoutId id="2147483679" r:id="rId5"/>
    <p:sldLayoutId id="2147483680" r:id="rId6"/>
    <p:sldLayoutId id="2147483681" r:id="rId7"/>
    <p:sldLayoutId id="2147483675" r:id="rId8"/>
    <p:sldLayoutId id="2147483676" r:id="rId9"/>
  </p:sldLayoutIdLst>
  <p:transition>
    <p:pull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youtu.be/X4qZ2KSbdxI?si=HZ8jPOlZFCHkklV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WP Final Landscape.jpg"/>
          <p:cNvPicPr>
            <a:picLocks noChangeAspect="1"/>
          </p:cNvPicPr>
          <p:nvPr/>
        </p:nvPicPr>
        <p:blipFill>
          <a:blip r:embed="rId2" cstate="screen"/>
          <a:stretch>
            <a:fillRect/>
          </a:stretch>
        </p:blipFill>
        <p:spPr>
          <a:xfrm>
            <a:off x="2729773" y="522496"/>
            <a:ext cx="6722467" cy="38876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 Placeholder 1"/>
          <p:cNvSpPr>
            <a:spLocks noGrp="1"/>
          </p:cNvSpPr>
          <p:nvPr>
            <p:ph type="body" sz="quarter" idx="10"/>
          </p:nvPr>
        </p:nvSpPr>
        <p:spPr>
          <a:xfrm>
            <a:off x="1229491" y="4834985"/>
            <a:ext cx="9331325" cy="914400"/>
          </a:xfrm>
        </p:spPr>
        <p:txBody>
          <a:bodyPr>
            <a:noAutofit/>
          </a:bodyPr>
          <a:lstStyle/>
          <a:p>
            <a:r>
              <a:rPr lang="en-GB" sz="4000" dirty="0" err="1" smtClean="0"/>
              <a:t>Powerpoint</a:t>
            </a:r>
            <a:r>
              <a:rPr lang="en-GB" sz="4000" dirty="0" smtClean="0"/>
              <a:t> resource:</a:t>
            </a:r>
          </a:p>
          <a:p>
            <a:r>
              <a:rPr lang="en-GB" sz="4000" dirty="0" smtClean="0"/>
              <a:t>		for talks or sermons</a:t>
            </a:r>
          </a:p>
        </p:txBody>
      </p:sp>
    </p:spTree>
    <p:extLst>
      <p:ext uri="{BB962C8B-B14F-4D97-AF65-F5344CB8AC3E}">
        <p14:creationId xmlns="" xmlns:p14="http://schemas.microsoft.com/office/powerpoint/2010/main" val="3767034248"/>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17993" y="5014764"/>
            <a:ext cx="9331325" cy="914400"/>
          </a:xfrm>
        </p:spPr>
        <p:txBody>
          <a:bodyPr/>
          <a:lstStyle/>
          <a:p>
            <a:r>
              <a:rPr lang="en-GB" sz="3600" dirty="0" smtClean="0"/>
              <a:t>"While I am in the world, I am the light of the world.“ </a:t>
            </a:r>
            <a:r>
              <a:rPr lang="en-GB" sz="3600" i="1" dirty="0" smtClean="0"/>
              <a:t>John 9 v 5</a:t>
            </a:r>
          </a:p>
        </p:txBody>
      </p:sp>
      <p:sp>
        <p:nvSpPr>
          <p:cNvPr id="2" name="Text Placeholder 1"/>
          <p:cNvSpPr>
            <a:spLocks noGrp="1"/>
          </p:cNvSpPr>
          <p:nvPr>
            <p:ph type="body" sz="quarter" idx="10"/>
          </p:nvPr>
        </p:nvSpPr>
        <p:spPr>
          <a:xfrm>
            <a:off x="1169201" y="1277833"/>
            <a:ext cx="9331325" cy="914400"/>
          </a:xfrm>
        </p:spPr>
        <p:txBody>
          <a:bodyPr/>
          <a:lstStyle/>
          <a:p>
            <a:r>
              <a:rPr lang="en-GB" dirty="0" smtClean="0"/>
              <a:t>Healing of the blind man in John chapter 9</a:t>
            </a:r>
          </a:p>
          <a:p>
            <a:pPr marL="514350" indent="-514350">
              <a:buFont typeface="+mj-lt"/>
              <a:buAutoNum type="arabicParenR"/>
            </a:pPr>
            <a:r>
              <a:rPr lang="en-GB" sz="3200" dirty="0" smtClean="0"/>
              <a:t>What are the works of God?</a:t>
            </a:r>
          </a:p>
          <a:p>
            <a:pPr marL="514350" indent="-514350">
              <a:buFont typeface="+mj-lt"/>
              <a:buAutoNum type="arabicParenR"/>
            </a:pPr>
            <a:r>
              <a:rPr lang="en-GB" sz="3200" dirty="0" smtClean="0"/>
              <a:t>Why do you doubt? </a:t>
            </a:r>
          </a:p>
          <a:p>
            <a:pPr marL="514350" indent="-514350">
              <a:buFont typeface="+mj-lt"/>
              <a:buAutoNum type="arabicParenR"/>
            </a:pPr>
            <a:r>
              <a:rPr lang="en-GB" sz="3200" dirty="0" smtClean="0"/>
              <a:t>Who is Jesus? </a:t>
            </a:r>
          </a:p>
          <a:p>
            <a:pPr marL="514350" indent="-514350">
              <a:buFont typeface="+mj-lt"/>
              <a:buAutoNum type="arabicParenR"/>
            </a:pPr>
            <a:r>
              <a:rPr lang="en-GB" sz="3200" dirty="0" smtClean="0"/>
              <a:t>What is faith? </a:t>
            </a:r>
          </a:p>
          <a:p>
            <a:endParaRPr lang="en-GB" sz="3200" dirty="0">
              <a:latin typeface="+mn-lt"/>
            </a:endParaRPr>
          </a:p>
        </p:txBody>
      </p:sp>
      <p:pic>
        <p:nvPicPr>
          <p:cNvPr id="1027" name="Picture 3"/>
          <p:cNvPicPr>
            <a:picLocks noChangeAspect="1" noChangeArrowheads="1"/>
          </p:cNvPicPr>
          <p:nvPr/>
        </p:nvPicPr>
        <p:blipFill>
          <a:blip r:embed="rId3"/>
          <a:srcRect/>
          <a:stretch>
            <a:fillRect/>
          </a:stretch>
        </p:blipFill>
        <p:spPr bwMode="auto">
          <a:xfrm>
            <a:off x="7672335" y="2069960"/>
            <a:ext cx="4024365" cy="2682910"/>
          </a:xfrm>
          <a:prstGeom prst="rect">
            <a:avLst/>
          </a:prstGeom>
          <a:noFill/>
          <a:ln w="9525">
            <a:noFill/>
            <a:miter lim="800000"/>
            <a:headEnd/>
            <a:tailEnd/>
          </a:ln>
          <a:effectLst/>
        </p:spPr>
      </p:pic>
      <p:sp>
        <p:nvSpPr>
          <p:cNvPr id="5" name="Rectangle 4"/>
          <p:cNvSpPr/>
          <p:nvPr/>
        </p:nvSpPr>
        <p:spPr>
          <a:xfrm>
            <a:off x="646429" y="538169"/>
            <a:ext cx="10477096" cy="523220"/>
          </a:xfrm>
          <a:prstGeom prst="rect">
            <a:avLst/>
          </a:prstGeom>
        </p:spPr>
        <p:txBody>
          <a:bodyPr wrap="square">
            <a:spAutoFit/>
          </a:bodyPr>
          <a:lstStyle/>
          <a:p>
            <a:r>
              <a:rPr lang="en-GB" sz="2800" dirty="0" smtClean="0">
                <a:latin typeface="+mj-lt"/>
              </a:rPr>
              <a:t>Start by clicking the link to</a:t>
            </a:r>
            <a:r>
              <a:rPr lang="en-GB" sz="2800" i="1" dirty="0" smtClean="0">
                <a:latin typeface="+mj-lt"/>
                <a:hlinkClick r:id="rId4"/>
              </a:rPr>
              <a:t> watch the animation</a:t>
            </a:r>
            <a:endParaRPr lang="en-GB" sz="2400" i="1" dirty="0">
              <a:latin typeface="+mj-lt"/>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dissolve">
                                      <p:cBhvr>
                                        <p:cTn id="3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0000" y="945573"/>
            <a:ext cx="11473200" cy="711290"/>
          </a:xfrm>
        </p:spPr>
        <p:txBody>
          <a:bodyPr>
            <a:normAutofit/>
          </a:bodyPr>
          <a:lstStyle/>
          <a:p>
            <a:pPr marL="514350" indent="-514350">
              <a:buAutoNum type="arabicParenR"/>
            </a:pPr>
            <a:r>
              <a:rPr lang="en-GB" dirty="0" smtClean="0"/>
              <a:t>Works of God </a:t>
            </a:r>
            <a:r>
              <a:rPr lang="en-GB" dirty="0" smtClean="0">
                <a:latin typeface="+mn-lt"/>
              </a:rPr>
              <a:t>- John 9:1-12</a:t>
            </a:r>
          </a:p>
        </p:txBody>
      </p:sp>
      <p:sp>
        <p:nvSpPr>
          <p:cNvPr id="8" name="Text Placeholder 7"/>
          <p:cNvSpPr>
            <a:spLocks noGrp="1"/>
          </p:cNvSpPr>
          <p:nvPr>
            <p:ph type="body" sz="quarter" idx="11"/>
          </p:nvPr>
        </p:nvSpPr>
        <p:spPr>
          <a:xfrm>
            <a:off x="359401" y="1545022"/>
            <a:ext cx="9352158" cy="5312978"/>
          </a:xfrm>
        </p:spPr>
        <p:txBody>
          <a:bodyPr>
            <a:normAutofit fontScale="92500" lnSpcReduction="20000"/>
          </a:bodyPr>
          <a:lstStyle/>
          <a:p>
            <a:pPr marL="514350" indent="-514350">
              <a:buFont typeface="Wingdings" pitchFamily="2" charset="2"/>
              <a:buChar char="§"/>
            </a:pPr>
            <a:r>
              <a:rPr lang="en-GB" dirty="0" smtClean="0"/>
              <a:t>Bad things happening  give </a:t>
            </a:r>
          </a:p>
          <a:p>
            <a:pPr marL="514350" indent="-514350"/>
            <a:r>
              <a:rPr lang="en-GB" dirty="0" smtClean="0"/>
              <a:t>	God’s power a place to work</a:t>
            </a:r>
          </a:p>
          <a:p>
            <a:pPr marL="514350" indent="-514350">
              <a:buFont typeface="Wingdings" pitchFamily="2" charset="2"/>
              <a:buChar char="§"/>
            </a:pPr>
            <a:r>
              <a:rPr lang="en-GB" dirty="0" smtClean="0"/>
              <a:t>What can we do to draw </a:t>
            </a:r>
          </a:p>
          <a:p>
            <a:pPr marL="514350" indent="-514350"/>
            <a:r>
              <a:rPr lang="en-GB" dirty="0" smtClean="0"/>
              <a:t>	God’s power out? Pray? </a:t>
            </a:r>
          </a:p>
          <a:p>
            <a:pPr marL="514350" indent="-514350"/>
            <a:r>
              <a:rPr lang="en-GB" dirty="0" smtClean="0"/>
              <a:t>	And what else?</a:t>
            </a:r>
          </a:p>
          <a:p>
            <a:pPr marL="514350" indent="-514350">
              <a:buFont typeface="Wingdings" pitchFamily="2" charset="2"/>
              <a:buChar char="§"/>
            </a:pPr>
            <a:r>
              <a:rPr lang="en-GB" dirty="0" smtClean="0"/>
              <a:t>What changes in family, friend's family, school or locality can we pray for?</a:t>
            </a:r>
          </a:p>
          <a:p>
            <a:pPr marL="514350" indent="-514350">
              <a:buFont typeface="Wingdings" pitchFamily="2" charset="2"/>
              <a:buChar char="§"/>
            </a:pPr>
            <a:r>
              <a:rPr lang="en-GB" dirty="0" smtClean="0"/>
              <a:t>The blind man had to trust Jesus and do his part (wash  in the pool). </a:t>
            </a:r>
          </a:p>
          <a:p>
            <a:pPr marL="514350" indent="-514350"/>
            <a:r>
              <a:rPr lang="en-GB" dirty="0" smtClean="0"/>
              <a:t>	Are we ready to do our part in God’s miracles? </a:t>
            </a:r>
          </a:p>
          <a:p>
            <a:r>
              <a:rPr lang="en-GB" i="1" dirty="0" smtClean="0"/>
              <a:t>While I am in the world, </a:t>
            </a:r>
          </a:p>
          <a:p>
            <a:r>
              <a:rPr lang="en-GB" i="1" dirty="0" smtClean="0"/>
              <a:t>I am the light of the world.’ </a:t>
            </a:r>
          </a:p>
          <a:p>
            <a:r>
              <a:rPr lang="en-GB" i="1" dirty="0" smtClean="0"/>
              <a:t>John 9:5</a:t>
            </a:r>
          </a:p>
          <a:p>
            <a:endParaRPr lang="en-GB" i="1" dirty="0"/>
          </a:p>
        </p:txBody>
      </p:sp>
      <p:pic>
        <p:nvPicPr>
          <p:cNvPr id="2050" name="Picture 2"/>
          <p:cNvPicPr>
            <a:picLocks noChangeAspect="1" noChangeArrowheads="1"/>
          </p:cNvPicPr>
          <p:nvPr/>
        </p:nvPicPr>
        <p:blipFill>
          <a:blip r:embed="rId3"/>
          <a:srcRect/>
          <a:stretch>
            <a:fillRect/>
          </a:stretch>
        </p:blipFill>
        <p:spPr bwMode="auto">
          <a:xfrm>
            <a:off x="6526924" y="134362"/>
            <a:ext cx="5431222" cy="30925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 calcmode="lin" valueType="num">
                                      <p:cBhvr additive="base">
                                        <p:cTn id="4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 calcmode="lin" valueType="num">
                                      <p:cBhvr additive="base">
                                        <p:cTn id="4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anim calcmode="lin" valueType="num">
                                      <p:cBhvr additive="base">
                                        <p:cTn id="5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
                                            <p:txEl>
                                              <p:pRg st="10" end="10"/>
                                            </p:txEl>
                                          </p:spTgt>
                                        </p:tgtEl>
                                        <p:attrNameLst>
                                          <p:attrName>style.visibility</p:attrName>
                                        </p:attrNameLst>
                                      </p:cBhvr>
                                      <p:to>
                                        <p:strVal val="visible"/>
                                      </p:to>
                                    </p:set>
                                    <p:anim calcmode="lin" valueType="num">
                                      <p:cBhvr additive="base">
                                        <p:cTn id="55"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54593" y="598732"/>
            <a:ext cx="11473200" cy="711290"/>
          </a:xfrm>
        </p:spPr>
        <p:txBody>
          <a:bodyPr>
            <a:normAutofit/>
          </a:bodyPr>
          <a:lstStyle/>
          <a:p>
            <a:pPr marL="514350" indent="-514350">
              <a:buFont typeface="+mj-lt"/>
              <a:buAutoNum type="arabicParenR" startAt="2"/>
            </a:pPr>
            <a:r>
              <a:rPr lang="en-GB" dirty="0" smtClean="0"/>
              <a:t>Why do you doubt? </a:t>
            </a:r>
            <a:r>
              <a:rPr lang="en-GB" dirty="0" smtClean="0">
                <a:latin typeface="+mn-lt"/>
              </a:rPr>
              <a:t>John 9:13-23</a:t>
            </a:r>
          </a:p>
        </p:txBody>
      </p:sp>
      <p:sp>
        <p:nvSpPr>
          <p:cNvPr id="8" name="Text Placeholder 7"/>
          <p:cNvSpPr>
            <a:spLocks noGrp="1"/>
          </p:cNvSpPr>
          <p:nvPr>
            <p:ph type="body" sz="quarter" idx="11"/>
          </p:nvPr>
        </p:nvSpPr>
        <p:spPr>
          <a:xfrm>
            <a:off x="359400" y="1229711"/>
            <a:ext cx="10550338" cy="5628290"/>
          </a:xfrm>
        </p:spPr>
        <p:txBody>
          <a:bodyPr>
            <a:normAutofit fontScale="92500" lnSpcReduction="10000"/>
          </a:bodyPr>
          <a:lstStyle/>
          <a:p>
            <a:pPr marL="514350" indent="-514350">
              <a:buFont typeface="Wingdings" pitchFamily="2" charset="2"/>
              <a:buChar char="§"/>
            </a:pPr>
            <a:r>
              <a:rPr lang="en-GB" dirty="0" smtClean="0"/>
              <a:t>The blind man has his sight restored. </a:t>
            </a:r>
          </a:p>
          <a:p>
            <a:pPr marL="514350" indent="-514350"/>
            <a:r>
              <a:rPr lang="en-GB" dirty="0" smtClean="0"/>
              <a:t>	His neighbours doubt it’s him. </a:t>
            </a:r>
          </a:p>
          <a:p>
            <a:pPr marL="514350" indent="-514350"/>
            <a:r>
              <a:rPr lang="en-GB" dirty="0" smtClean="0"/>
              <a:t>	The Pharisees doubt he was blind from birth.</a:t>
            </a:r>
          </a:p>
          <a:p>
            <a:pPr marL="514350" indent="-514350">
              <a:buFont typeface="Wingdings" pitchFamily="2" charset="2"/>
              <a:buChar char="§"/>
            </a:pPr>
            <a:r>
              <a:rPr lang="en-GB" dirty="0" smtClean="0"/>
              <a:t>What doubts do we have? </a:t>
            </a:r>
          </a:p>
          <a:p>
            <a:pPr marL="514350" indent="-514350"/>
            <a:r>
              <a:rPr lang="en-GB" dirty="0" smtClean="0"/>
              <a:t>	When do we give up on God to do things for us? </a:t>
            </a:r>
          </a:p>
          <a:p>
            <a:pPr marL="514350" indent="-514350"/>
            <a:r>
              <a:rPr lang="en-GB" dirty="0" smtClean="0"/>
              <a:t>	Why do we doubt?</a:t>
            </a:r>
          </a:p>
          <a:p>
            <a:pPr marL="514350" indent="-514350">
              <a:buFont typeface="Wingdings" pitchFamily="2" charset="2"/>
              <a:buChar char="§"/>
            </a:pPr>
            <a:r>
              <a:rPr lang="en-GB" dirty="0" smtClean="0"/>
              <a:t>What is a miracle?</a:t>
            </a:r>
          </a:p>
          <a:p>
            <a:pPr marL="514350" indent="-514350"/>
            <a:r>
              <a:rPr lang="en-GB" dirty="0" smtClean="0"/>
              <a:t>	 Share some big and small miracles.</a:t>
            </a:r>
          </a:p>
          <a:p>
            <a:pPr marL="514350" indent="-514350">
              <a:buFont typeface="Wingdings" pitchFamily="2" charset="2"/>
              <a:buChar char="§"/>
            </a:pPr>
            <a:r>
              <a:rPr lang="en-GB" dirty="0" smtClean="0"/>
              <a:t>Discuss where do we need a miracle now? </a:t>
            </a:r>
          </a:p>
          <a:p>
            <a:pPr marL="514350" indent="-514350"/>
            <a:r>
              <a:rPr lang="en-GB" dirty="0" smtClean="0"/>
              <a:t>	(family, school, community)</a:t>
            </a:r>
          </a:p>
          <a:p>
            <a:r>
              <a:rPr lang="en-GB" i="1" dirty="0" smtClean="0"/>
              <a:t>"He put mud on my eyes," the man </a:t>
            </a:r>
          </a:p>
          <a:p>
            <a:r>
              <a:rPr lang="en-GB" i="1" dirty="0" smtClean="0"/>
              <a:t>replied, "and I washed, and now I see.“ John 9:15b</a:t>
            </a:r>
            <a:endParaRPr lang="en-GB" i="1" dirty="0"/>
          </a:p>
        </p:txBody>
      </p:sp>
      <p:pic>
        <p:nvPicPr>
          <p:cNvPr id="3074" name="Picture 2"/>
          <p:cNvPicPr>
            <a:picLocks noChangeAspect="1" noChangeArrowheads="1"/>
          </p:cNvPicPr>
          <p:nvPr/>
        </p:nvPicPr>
        <p:blipFill>
          <a:blip r:embed="rId2" cstate="screen"/>
          <a:srcRect/>
          <a:stretch>
            <a:fillRect/>
          </a:stretch>
        </p:blipFill>
        <p:spPr bwMode="auto">
          <a:xfrm>
            <a:off x="8797160" y="173426"/>
            <a:ext cx="3005988" cy="28835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 calcmode="lin" valueType="num">
                                      <p:cBhvr additive="base">
                                        <p:cTn id="39" dur="5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 calcmode="lin" valueType="num">
                                      <p:cBhvr additive="base">
                                        <p:cTn id="45"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8">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 calcmode="lin" valueType="num">
                                      <p:cBhvr additive="base">
                                        <p:cTn id="49" dur="500" fill="hold"/>
                                        <p:tgtEl>
                                          <p:spTgt spid="8">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
                                            <p:txEl>
                                              <p:pRg st="10" end="10"/>
                                            </p:txEl>
                                          </p:spTgt>
                                        </p:tgtEl>
                                        <p:attrNameLst>
                                          <p:attrName>style.visibility</p:attrName>
                                        </p:attrNameLst>
                                      </p:cBhvr>
                                      <p:to>
                                        <p:strVal val="visible"/>
                                      </p:to>
                                    </p:set>
                                    <p:anim calcmode="lin" valueType="num">
                                      <p:cBhvr additive="base">
                                        <p:cTn id="55" dur="500" fill="hold"/>
                                        <p:tgtEl>
                                          <p:spTgt spid="8">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
                                            <p:txEl>
                                              <p:pRg st="10" end="10"/>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8">
                                            <p:txEl>
                                              <p:pRg st="11" end="11"/>
                                            </p:txEl>
                                          </p:spTgt>
                                        </p:tgtEl>
                                        <p:attrNameLst>
                                          <p:attrName>style.visibility</p:attrName>
                                        </p:attrNameLst>
                                      </p:cBhvr>
                                      <p:to>
                                        <p:strVal val="visible"/>
                                      </p:to>
                                    </p:set>
                                    <p:anim calcmode="lin" valueType="num">
                                      <p:cBhvr additive="base">
                                        <p:cTn id="59" dur="500" fill="hold"/>
                                        <p:tgtEl>
                                          <p:spTgt spid="8">
                                            <p:txEl>
                                              <p:pRg st="11" end="11"/>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8">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0000" y="535657"/>
            <a:ext cx="11473200" cy="711290"/>
          </a:xfrm>
        </p:spPr>
        <p:txBody>
          <a:bodyPr>
            <a:normAutofit/>
          </a:bodyPr>
          <a:lstStyle/>
          <a:p>
            <a:pPr marL="514350" indent="-514350">
              <a:buFont typeface="+mj-lt"/>
              <a:buAutoNum type="arabicParenR" startAt="3"/>
            </a:pPr>
            <a:r>
              <a:rPr lang="en-GB" dirty="0" smtClean="0"/>
              <a:t>Who is Jesus? </a:t>
            </a:r>
            <a:r>
              <a:rPr lang="en-GB" dirty="0" smtClean="0">
                <a:latin typeface="+mn-lt"/>
              </a:rPr>
              <a:t>John 9:24-34</a:t>
            </a:r>
          </a:p>
        </p:txBody>
      </p:sp>
      <p:sp>
        <p:nvSpPr>
          <p:cNvPr id="8" name="Text Placeholder 7"/>
          <p:cNvSpPr>
            <a:spLocks noGrp="1"/>
          </p:cNvSpPr>
          <p:nvPr>
            <p:ph type="body" sz="quarter" idx="11"/>
          </p:nvPr>
        </p:nvSpPr>
        <p:spPr>
          <a:xfrm>
            <a:off x="359400" y="1135117"/>
            <a:ext cx="11473200" cy="5722883"/>
          </a:xfrm>
        </p:spPr>
        <p:txBody>
          <a:bodyPr>
            <a:normAutofit fontScale="92500" lnSpcReduction="20000"/>
          </a:bodyPr>
          <a:lstStyle/>
          <a:p>
            <a:pPr marL="514350" lvl="0" indent="-514350">
              <a:lnSpc>
                <a:spcPct val="120000"/>
              </a:lnSpc>
              <a:spcBef>
                <a:spcPts val="0"/>
              </a:spcBef>
              <a:buFont typeface="Wingdings" pitchFamily="2" charset="2"/>
              <a:buChar char="§"/>
            </a:pPr>
            <a:r>
              <a:rPr lang="en-GB" kern="100" dirty="0" smtClean="0">
                <a:ea typeface="Calibri"/>
                <a:cs typeface="Times New Roman"/>
              </a:rPr>
              <a:t>The blind man is summoned a second time </a:t>
            </a:r>
          </a:p>
          <a:p>
            <a:pPr marL="514350" lvl="0" indent="-514350">
              <a:lnSpc>
                <a:spcPct val="120000"/>
              </a:lnSpc>
              <a:spcBef>
                <a:spcPts val="0"/>
              </a:spcBef>
            </a:pPr>
            <a:r>
              <a:rPr lang="en-GB" kern="100" dirty="0" smtClean="0">
                <a:ea typeface="Calibri"/>
                <a:cs typeface="Times New Roman"/>
              </a:rPr>
              <a:t>	to be questioned by the Pharisees. The man</a:t>
            </a:r>
          </a:p>
          <a:p>
            <a:pPr marL="514350" lvl="0" indent="-514350">
              <a:lnSpc>
                <a:spcPct val="120000"/>
              </a:lnSpc>
              <a:spcBef>
                <a:spcPts val="0"/>
              </a:spcBef>
            </a:pPr>
            <a:r>
              <a:rPr lang="en-GB" kern="100" dirty="0" smtClean="0">
                <a:ea typeface="Calibri"/>
                <a:cs typeface="Times New Roman"/>
              </a:rPr>
              <a:t>	gives his own testimony: </a:t>
            </a:r>
          </a:p>
          <a:p>
            <a:pPr marL="514350" lvl="0" indent="-514350">
              <a:lnSpc>
                <a:spcPct val="120000"/>
              </a:lnSpc>
              <a:spcBef>
                <a:spcPts val="0"/>
              </a:spcBef>
            </a:pPr>
            <a:r>
              <a:rPr lang="en-GB" kern="100" dirty="0" smtClean="0">
                <a:ea typeface="Calibri"/>
                <a:cs typeface="Times New Roman"/>
              </a:rPr>
              <a:t>	“I was blind but now I see.”</a:t>
            </a:r>
          </a:p>
          <a:p>
            <a:pPr marL="514350" lvl="0" indent="-514350">
              <a:lnSpc>
                <a:spcPct val="120000"/>
              </a:lnSpc>
              <a:spcBef>
                <a:spcPts val="0"/>
              </a:spcBef>
              <a:buFont typeface="Wingdings" pitchFamily="2" charset="2"/>
              <a:buChar char="§"/>
            </a:pPr>
            <a:r>
              <a:rPr lang="en-GB" kern="100" dirty="0" smtClean="0">
                <a:ea typeface="Calibri"/>
                <a:cs typeface="Times New Roman"/>
              </a:rPr>
              <a:t>Are young people still divided about who Jesus is? </a:t>
            </a:r>
          </a:p>
          <a:p>
            <a:pPr marL="514350" lvl="0" indent="-514350">
              <a:lnSpc>
                <a:spcPct val="120000"/>
              </a:lnSpc>
              <a:spcBef>
                <a:spcPts val="0"/>
              </a:spcBef>
            </a:pPr>
            <a:r>
              <a:rPr lang="en-GB" kern="100" dirty="0" smtClean="0">
                <a:ea typeface="Calibri"/>
                <a:cs typeface="Times New Roman"/>
              </a:rPr>
              <a:t>	How can we and children help them understand? </a:t>
            </a:r>
          </a:p>
          <a:p>
            <a:pPr marL="514350" lvl="0" indent="-514350">
              <a:lnSpc>
                <a:spcPct val="120000"/>
              </a:lnSpc>
              <a:spcBef>
                <a:spcPts val="0"/>
              </a:spcBef>
            </a:pPr>
            <a:r>
              <a:rPr lang="en-GB" kern="100" dirty="0" smtClean="0">
                <a:ea typeface="Calibri"/>
                <a:cs typeface="Times New Roman"/>
              </a:rPr>
              <a:t>	What things are important to know about Jesus?</a:t>
            </a:r>
          </a:p>
          <a:p>
            <a:pPr marL="514350" lvl="0" indent="-514350">
              <a:lnSpc>
                <a:spcPct val="120000"/>
              </a:lnSpc>
              <a:spcBef>
                <a:spcPts val="0"/>
              </a:spcBef>
              <a:buFont typeface="Wingdings" pitchFamily="2" charset="2"/>
              <a:buChar char="§"/>
            </a:pPr>
            <a:r>
              <a:rPr lang="en-GB" kern="100" dirty="0" smtClean="0">
                <a:ea typeface="Calibri"/>
                <a:cs typeface="Times New Roman"/>
              </a:rPr>
              <a:t>The blind man listened to Jesus and did what he said </a:t>
            </a:r>
          </a:p>
          <a:p>
            <a:pPr marL="514350" lvl="0" indent="-514350">
              <a:lnSpc>
                <a:spcPct val="120000"/>
              </a:lnSpc>
              <a:spcBef>
                <a:spcPts val="0"/>
              </a:spcBef>
            </a:pPr>
            <a:r>
              <a:rPr lang="en-GB" kern="100" dirty="0" smtClean="0">
                <a:ea typeface="Calibri"/>
                <a:cs typeface="Times New Roman"/>
              </a:rPr>
              <a:t>	(washed in </a:t>
            </a:r>
            <a:r>
              <a:rPr lang="en-GB" kern="100" dirty="0" smtClean="0">
                <a:ea typeface="Calibri"/>
                <a:cs typeface="Times New Roman"/>
              </a:rPr>
              <a:t>Siloam). </a:t>
            </a:r>
            <a:endParaRPr lang="en-GB" kern="100" dirty="0" smtClean="0">
              <a:ea typeface="Calibri"/>
              <a:cs typeface="Times New Roman"/>
            </a:endParaRPr>
          </a:p>
          <a:p>
            <a:pPr marL="514350" lvl="0" indent="-514350">
              <a:lnSpc>
                <a:spcPct val="120000"/>
              </a:lnSpc>
              <a:spcBef>
                <a:spcPts val="0"/>
              </a:spcBef>
            </a:pPr>
            <a:r>
              <a:rPr lang="en-GB" kern="100" dirty="0" smtClean="0">
                <a:ea typeface="Calibri"/>
                <a:cs typeface="Times New Roman"/>
              </a:rPr>
              <a:t>	How can we listen better in prayer?</a:t>
            </a:r>
          </a:p>
          <a:p>
            <a:pPr marL="342900" lvl="0" indent="-342900">
              <a:lnSpc>
                <a:spcPct val="120000"/>
              </a:lnSpc>
              <a:spcBef>
                <a:spcPts val="0"/>
              </a:spcBef>
            </a:pPr>
            <a:r>
              <a:rPr lang="en-GB" kern="100" dirty="0" smtClean="0">
                <a:ea typeface="Calibri"/>
                <a:cs typeface="Times New Roman"/>
              </a:rPr>
              <a:t>Nobody has ever heard of opening</a:t>
            </a:r>
          </a:p>
          <a:p>
            <a:pPr marL="342900" lvl="0" indent="-342900">
              <a:lnSpc>
                <a:spcPct val="120000"/>
              </a:lnSpc>
              <a:spcBef>
                <a:spcPts val="0"/>
              </a:spcBef>
            </a:pPr>
            <a:r>
              <a:rPr lang="en-GB" kern="100" dirty="0" smtClean="0">
                <a:ea typeface="Calibri"/>
                <a:cs typeface="Times New Roman"/>
              </a:rPr>
              <a:t>the eyes of a man born blind.  If this man </a:t>
            </a:r>
          </a:p>
          <a:p>
            <a:pPr marL="342900" lvl="0" indent="-342900">
              <a:lnSpc>
                <a:spcPct val="120000"/>
              </a:lnSpc>
              <a:spcBef>
                <a:spcPts val="0"/>
              </a:spcBef>
            </a:pPr>
            <a:r>
              <a:rPr lang="en-GB" kern="100" dirty="0" smtClean="0">
                <a:ea typeface="Calibri"/>
                <a:cs typeface="Times New Roman"/>
              </a:rPr>
              <a:t>were not from God, he could do nothing.’</a:t>
            </a:r>
            <a:r>
              <a:rPr lang="en-GB" i="1" kern="100" dirty="0" smtClean="0">
                <a:ea typeface="Calibri"/>
                <a:cs typeface="Times New Roman"/>
              </a:rPr>
              <a:t> </a:t>
            </a:r>
          </a:p>
          <a:p>
            <a:pPr marL="342900" lvl="0" indent="-342900">
              <a:lnSpc>
                <a:spcPct val="120000"/>
              </a:lnSpc>
              <a:spcBef>
                <a:spcPts val="0"/>
              </a:spcBef>
            </a:pPr>
            <a:r>
              <a:rPr lang="en-GB" i="1" kern="100" dirty="0" smtClean="0">
                <a:ea typeface="Calibri"/>
                <a:cs typeface="Times New Roman"/>
              </a:rPr>
              <a:t>John 9:32-33</a:t>
            </a:r>
            <a:endParaRPr lang="en-GB" dirty="0"/>
          </a:p>
        </p:txBody>
      </p:sp>
      <p:pic>
        <p:nvPicPr>
          <p:cNvPr id="4098" name="Picture 2"/>
          <p:cNvPicPr>
            <a:picLocks noChangeAspect="1" noChangeArrowheads="1"/>
          </p:cNvPicPr>
          <p:nvPr/>
        </p:nvPicPr>
        <p:blipFill>
          <a:blip r:embed="rId2" cstate="screen"/>
          <a:srcRect/>
          <a:stretch>
            <a:fillRect/>
          </a:stretch>
        </p:blipFill>
        <p:spPr bwMode="auto">
          <a:xfrm>
            <a:off x="9254359" y="201722"/>
            <a:ext cx="2764224" cy="331398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 calcmode="lin" valueType="num">
                                      <p:cBhvr additive="base">
                                        <p:cTn id="39" dur="5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 calcmode="lin" valueType="num">
                                      <p:cBhvr additive="base">
                                        <p:cTn id="43" dur="500" fill="hold"/>
                                        <p:tgtEl>
                                          <p:spTgt spid="8">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 calcmode="lin" valueType="num">
                                      <p:cBhvr additive="base">
                                        <p:cTn id="47" dur="500" fill="hold"/>
                                        <p:tgtEl>
                                          <p:spTgt spid="8">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8">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8">
                                            <p:txEl>
                                              <p:pRg st="10" end="10"/>
                                            </p:txEl>
                                          </p:spTgt>
                                        </p:tgtEl>
                                        <p:attrNameLst>
                                          <p:attrName>style.visibility</p:attrName>
                                        </p:attrNameLst>
                                      </p:cBhvr>
                                      <p:to>
                                        <p:strVal val="visible"/>
                                      </p:to>
                                    </p:set>
                                    <p:anim calcmode="lin" valueType="num">
                                      <p:cBhvr additive="base">
                                        <p:cTn id="53" dur="500" fill="hold"/>
                                        <p:tgtEl>
                                          <p:spTgt spid="8">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8">
                                            <p:txEl>
                                              <p:pRg st="11" end="11"/>
                                            </p:txEl>
                                          </p:spTgt>
                                        </p:tgtEl>
                                        <p:attrNameLst>
                                          <p:attrName>style.visibility</p:attrName>
                                        </p:attrNameLst>
                                      </p:cBhvr>
                                      <p:to>
                                        <p:strVal val="visible"/>
                                      </p:to>
                                    </p:set>
                                    <p:anim calcmode="lin" valueType="num">
                                      <p:cBhvr additive="base">
                                        <p:cTn id="57" dur="500" fill="hold"/>
                                        <p:tgtEl>
                                          <p:spTgt spid="8">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8">
                                            <p:txEl>
                                              <p:pRg st="11" end="11"/>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8">
                                            <p:txEl>
                                              <p:pRg st="12" end="12"/>
                                            </p:txEl>
                                          </p:spTgt>
                                        </p:tgtEl>
                                        <p:attrNameLst>
                                          <p:attrName>style.visibility</p:attrName>
                                        </p:attrNameLst>
                                      </p:cBhvr>
                                      <p:to>
                                        <p:strVal val="visible"/>
                                      </p:to>
                                    </p:set>
                                    <p:anim calcmode="lin" valueType="num">
                                      <p:cBhvr additive="base">
                                        <p:cTn id="61" dur="500" fill="hold"/>
                                        <p:tgtEl>
                                          <p:spTgt spid="8">
                                            <p:txEl>
                                              <p:pRg st="12" end="1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
                                            <p:txEl>
                                              <p:pRg st="12" end="12"/>
                                            </p:tx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8">
                                            <p:txEl>
                                              <p:pRg st="13" end="13"/>
                                            </p:txEl>
                                          </p:spTgt>
                                        </p:tgtEl>
                                        <p:attrNameLst>
                                          <p:attrName>style.visibility</p:attrName>
                                        </p:attrNameLst>
                                      </p:cBhvr>
                                      <p:to>
                                        <p:strVal val="visible"/>
                                      </p:to>
                                    </p:set>
                                    <p:anim calcmode="lin" valueType="num">
                                      <p:cBhvr additive="base">
                                        <p:cTn id="65" dur="500" fill="hold"/>
                                        <p:tgtEl>
                                          <p:spTgt spid="8">
                                            <p:txEl>
                                              <p:pRg st="13" end="13"/>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8">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0000" y="519904"/>
            <a:ext cx="11473200" cy="711290"/>
          </a:xfrm>
        </p:spPr>
        <p:txBody>
          <a:bodyPr>
            <a:normAutofit/>
          </a:bodyPr>
          <a:lstStyle/>
          <a:p>
            <a:pPr marL="514350" indent="-514350">
              <a:buFont typeface="+mj-lt"/>
              <a:buAutoNum type="arabicParenR" startAt="4"/>
            </a:pPr>
            <a:r>
              <a:rPr lang="en-GB" dirty="0" smtClean="0"/>
              <a:t>What is faith? </a:t>
            </a:r>
            <a:r>
              <a:rPr lang="en-GB" dirty="0" smtClean="0">
                <a:latin typeface="+mn-lt"/>
              </a:rPr>
              <a:t>John 9:35-41</a:t>
            </a:r>
          </a:p>
        </p:txBody>
      </p:sp>
      <p:sp>
        <p:nvSpPr>
          <p:cNvPr id="8" name="Text Placeholder 7"/>
          <p:cNvSpPr>
            <a:spLocks noGrp="1"/>
          </p:cNvSpPr>
          <p:nvPr>
            <p:ph type="body" sz="quarter" idx="11"/>
          </p:nvPr>
        </p:nvSpPr>
        <p:spPr>
          <a:xfrm>
            <a:off x="359400" y="1213946"/>
            <a:ext cx="11473200" cy="5644054"/>
          </a:xfrm>
        </p:spPr>
        <p:txBody>
          <a:bodyPr>
            <a:normAutofit fontScale="77500" lnSpcReduction="20000"/>
          </a:bodyPr>
          <a:lstStyle/>
          <a:p>
            <a:pPr marL="514350" indent="-514350">
              <a:buFont typeface="Wingdings" pitchFamily="2" charset="2"/>
              <a:buChar char="§"/>
            </a:pPr>
            <a:r>
              <a:rPr lang="en-GB" dirty="0" smtClean="0"/>
              <a:t>The blind man, now healed, is insulted </a:t>
            </a:r>
          </a:p>
          <a:p>
            <a:pPr marL="514350" indent="-514350"/>
            <a:r>
              <a:rPr lang="en-GB" dirty="0" smtClean="0"/>
              <a:t>	and thrown out of the synagogue. </a:t>
            </a:r>
          </a:p>
          <a:p>
            <a:pPr marL="514350" indent="-514350"/>
            <a:r>
              <a:rPr lang="en-GB" dirty="0" smtClean="0"/>
              <a:t>	Yet Jesus comes to find him and wants </a:t>
            </a:r>
          </a:p>
          <a:p>
            <a:pPr marL="514350" indent="-514350"/>
            <a:r>
              <a:rPr lang="en-GB" dirty="0" smtClean="0"/>
              <a:t>	to know if he, “believes in the Son of Man.” </a:t>
            </a:r>
          </a:p>
          <a:p>
            <a:pPr marL="514350" indent="-514350">
              <a:buFont typeface="Wingdings" pitchFamily="2" charset="2"/>
              <a:buChar char="§"/>
            </a:pPr>
            <a:r>
              <a:rPr lang="en-GB" dirty="0" smtClean="0"/>
              <a:t>He had not </a:t>
            </a:r>
            <a:r>
              <a:rPr lang="en-GB" u="sng" dirty="0" smtClean="0"/>
              <a:t>seen </a:t>
            </a:r>
            <a:r>
              <a:rPr lang="en-GB" dirty="0" smtClean="0"/>
              <a:t>Jesus before. </a:t>
            </a:r>
          </a:p>
          <a:p>
            <a:pPr marL="514350" indent="-514350"/>
            <a:r>
              <a:rPr lang="en-GB" dirty="0" smtClean="0"/>
              <a:t>	Can we believe even if we do not see Jesus? </a:t>
            </a:r>
          </a:p>
          <a:p>
            <a:pPr marL="514350" indent="-514350"/>
            <a:r>
              <a:rPr lang="en-GB" dirty="0" smtClean="0"/>
              <a:t>	Do we have that faith?</a:t>
            </a:r>
          </a:p>
          <a:p>
            <a:pPr marL="514350" indent="-514350">
              <a:buFont typeface="Wingdings" pitchFamily="2" charset="2"/>
              <a:buChar char="§"/>
            </a:pPr>
            <a:r>
              <a:rPr lang="en-GB" dirty="0" smtClean="0"/>
              <a:t>Imagine how it must have been when the man could see for the first time. </a:t>
            </a:r>
          </a:p>
          <a:p>
            <a:pPr marL="514350" indent="-514350"/>
            <a:r>
              <a:rPr lang="en-GB" dirty="0" smtClean="0"/>
              <a:t>	Is that not like us when we accept Jesus as the Son of God?</a:t>
            </a:r>
          </a:p>
          <a:p>
            <a:pPr marL="514350" indent="-514350">
              <a:buFont typeface="Wingdings" pitchFamily="2" charset="2"/>
              <a:buChar char="§"/>
            </a:pPr>
            <a:r>
              <a:rPr lang="en-GB" dirty="0" smtClean="0"/>
              <a:t>Do we need more faith? Remember previous blessings.</a:t>
            </a:r>
          </a:p>
          <a:p>
            <a:pPr marL="514350" indent="-514350"/>
            <a:r>
              <a:rPr lang="en-GB" dirty="0" smtClean="0"/>
              <a:t>	Can Jesus change our homes, our streets, our schools? </a:t>
            </a:r>
          </a:p>
          <a:p>
            <a:pPr marL="514350" indent="-514350"/>
            <a:r>
              <a:rPr lang="en-GB" dirty="0" smtClean="0"/>
              <a:t>	YES!</a:t>
            </a:r>
          </a:p>
          <a:p>
            <a:r>
              <a:rPr lang="en-GB" i="1" dirty="0" smtClean="0"/>
              <a:t>Then the man said, ‘Lord, I believe,’ </a:t>
            </a:r>
          </a:p>
          <a:p>
            <a:r>
              <a:rPr lang="en-GB" i="1" dirty="0" smtClean="0"/>
              <a:t>and he worshipped him. </a:t>
            </a:r>
          </a:p>
          <a:p>
            <a:r>
              <a:rPr lang="en-GB" i="1" dirty="0" smtClean="0"/>
              <a:t>John 9:38 </a:t>
            </a:r>
            <a:endParaRPr lang="en-GB" i="1" dirty="0"/>
          </a:p>
        </p:txBody>
      </p:sp>
      <p:pic>
        <p:nvPicPr>
          <p:cNvPr id="5122" name="Picture 2"/>
          <p:cNvPicPr>
            <a:picLocks noChangeAspect="1" noChangeArrowheads="1"/>
          </p:cNvPicPr>
          <p:nvPr/>
        </p:nvPicPr>
        <p:blipFill>
          <a:blip r:embed="rId2"/>
          <a:srcRect/>
          <a:stretch>
            <a:fillRect/>
          </a:stretch>
        </p:blipFill>
        <p:spPr bwMode="auto">
          <a:xfrm>
            <a:off x="7157545" y="267312"/>
            <a:ext cx="4835296" cy="25647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grpId="0" nodeType="click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 calcmode="lin" valueType="num">
                                      <p:cBhvr additive="base">
                                        <p:cTn id="39" dur="5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
                                            <p:txEl>
                                              <p:pRg st="7" end="7"/>
                                            </p:txEl>
                                          </p:spTgt>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 calcmode="lin" valueType="num">
                                      <p:cBhvr additive="base">
                                        <p:cTn id="43" dur="500" fill="hold"/>
                                        <p:tgtEl>
                                          <p:spTgt spid="8">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 calcmode="lin" valueType="num">
                                      <p:cBhvr additive="base">
                                        <p:cTn id="49" dur="500" fill="hold"/>
                                        <p:tgtEl>
                                          <p:spTgt spid="8">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
                                            <p:txEl>
                                              <p:pRg st="9" end="9"/>
                                            </p:txEl>
                                          </p:spTgt>
                                        </p:tgtEl>
                                        <p:attrNameLst>
                                          <p:attrName>ppt_y</p:attrName>
                                        </p:attrNameLst>
                                      </p:cBhvr>
                                      <p:tavLst>
                                        <p:tav tm="0">
                                          <p:val>
                                            <p:strVal val="0-#ppt_h/2"/>
                                          </p:val>
                                        </p:tav>
                                        <p:tav tm="100000">
                                          <p:val>
                                            <p:strVal val="#ppt_y"/>
                                          </p:val>
                                        </p:tav>
                                      </p:tavLst>
                                    </p:anim>
                                  </p:childTnLst>
                                </p:cTn>
                              </p:par>
                              <p:par>
                                <p:cTn id="51" presetID="2" presetClass="entr" presetSubtype="3" fill="hold" grpId="0" nodeType="withEffect">
                                  <p:stCondLst>
                                    <p:cond delay="0"/>
                                  </p:stCondLst>
                                  <p:childTnLst>
                                    <p:set>
                                      <p:cBhvr>
                                        <p:cTn id="52" dur="1" fill="hold">
                                          <p:stCondLst>
                                            <p:cond delay="0"/>
                                          </p:stCondLst>
                                        </p:cTn>
                                        <p:tgtEl>
                                          <p:spTgt spid="8">
                                            <p:txEl>
                                              <p:pRg st="10" end="10"/>
                                            </p:txEl>
                                          </p:spTgt>
                                        </p:tgtEl>
                                        <p:attrNameLst>
                                          <p:attrName>style.visibility</p:attrName>
                                        </p:attrNameLst>
                                      </p:cBhvr>
                                      <p:to>
                                        <p:strVal val="visible"/>
                                      </p:to>
                                    </p:set>
                                    <p:anim calcmode="lin" valueType="num">
                                      <p:cBhvr additive="base">
                                        <p:cTn id="53" dur="500" fill="hold"/>
                                        <p:tgtEl>
                                          <p:spTgt spid="8">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
                                            <p:txEl>
                                              <p:pRg st="10" end="10"/>
                                            </p:txEl>
                                          </p:spTgt>
                                        </p:tgtEl>
                                        <p:attrNameLst>
                                          <p:attrName>ppt_y</p:attrName>
                                        </p:attrNameLst>
                                      </p:cBhvr>
                                      <p:tavLst>
                                        <p:tav tm="0">
                                          <p:val>
                                            <p:strVal val="0-#ppt_h/2"/>
                                          </p:val>
                                        </p:tav>
                                        <p:tav tm="100000">
                                          <p:val>
                                            <p:strVal val="#ppt_y"/>
                                          </p:val>
                                        </p:tav>
                                      </p:tavLst>
                                    </p:anim>
                                  </p:childTnLst>
                                </p:cTn>
                              </p:par>
                              <p:par>
                                <p:cTn id="55" presetID="2" presetClass="entr" presetSubtype="3" fill="hold" grpId="0" nodeType="withEffect">
                                  <p:stCondLst>
                                    <p:cond delay="0"/>
                                  </p:stCondLst>
                                  <p:childTnLst>
                                    <p:set>
                                      <p:cBhvr>
                                        <p:cTn id="56" dur="1" fill="hold">
                                          <p:stCondLst>
                                            <p:cond delay="0"/>
                                          </p:stCondLst>
                                        </p:cTn>
                                        <p:tgtEl>
                                          <p:spTgt spid="8">
                                            <p:txEl>
                                              <p:pRg st="11" end="11"/>
                                            </p:txEl>
                                          </p:spTgt>
                                        </p:tgtEl>
                                        <p:attrNameLst>
                                          <p:attrName>style.visibility</p:attrName>
                                        </p:attrNameLst>
                                      </p:cBhvr>
                                      <p:to>
                                        <p:strVal val="visible"/>
                                      </p:to>
                                    </p:set>
                                    <p:anim calcmode="lin" valueType="num">
                                      <p:cBhvr additive="base">
                                        <p:cTn id="57" dur="500" fill="hold"/>
                                        <p:tgtEl>
                                          <p:spTgt spid="8">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8">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3" fill="hold" grpId="0" nodeType="clickEffect">
                                  <p:stCondLst>
                                    <p:cond delay="0"/>
                                  </p:stCondLst>
                                  <p:childTnLst>
                                    <p:set>
                                      <p:cBhvr>
                                        <p:cTn id="62" dur="1" fill="hold">
                                          <p:stCondLst>
                                            <p:cond delay="0"/>
                                          </p:stCondLst>
                                        </p:cTn>
                                        <p:tgtEl>
                                          <p:spTgt spid="8">
                                            <p:txEl>
                                              <p:pRg st="12" end="12"/>
                                            </p:txEl>
                                          </p:spTgt>
                                        </p:tgtEl>
                                        <p:attrNameLst>
                                          <p:attrName>style.visibility</p:attrName>
                                        </p:attrNameLst>
                                      </p:cBhvr>
                                      <p:to>
                                        <p:strVal val="visible"/>
                                      </p:to>
                                    </p:set>
                                    <p:anim calcmode="lin" valueType="num">
                                      <p:cBhvr additive="base">
                                        <p:cTn id="63" dur="500" fill="hold"/>
                                        <p:tgtEl>
                                          <p:spTgt spid="8">
                                            <p:txEl>
                                              <p:pRg st="12" end="1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8">
                                            <p:txEl>
                                              <p:pRg st="12" end="12"/>
                                            </p:txEl>
                                          </p:spTgt>
                                        </p:tgtEl>
                                        <p:attrNameLst>
                                          <p:attrName>ppt_y</p:attrName>
                                        </p:attrNameLst>
                                      </p:cBhvr>
                                      <p:tavLst>
                                        <p:tav tm="0">
                                          <p:val>
                                            <p:strVal val="0-#ppt_h/2"/>
                                          </p:val>
                                        </p:tav>
                                        <p:tav tm="100000">
                                          <p:val>
                                            <p:strVal val="#ppt_y"/>
                                          </p:val>
                                        </p:tav>
                                      </p:tavLst>
                                    </p:anim>
                                  </p:childTnLst>
                                </p:cTn>
                              </p:par>
                              <p:par>
                                <p:cTn id="65" presetID="2" presetClass="entr" presetSubtype="3" fill="hold" grpId="0" nodeType="withEffect">
                                  <p:stCondLst>
                                    <p:cond delay="0"/>
                                  </p:stCondLst>
                                  <p:childTnLst>
                                    <p:set>
                                      <p:cBhvr>
                                        <p:cTn id="66" dur="1" fill="hold">
                                          <p:stCondLst>
                                            <p:cond delay="0"/>
                                          </p:stCondLst>
                                        </p:cTn>
                                        <p:tgtEl>
                                          <p:spTgt spid="8">
                                            <p:txEl>
                                              <p:pRg st="13" end="13"/>
                                            </p:txEl>
                                          </p:spTgt>
                                        </p:tgtEl>
                                        <p:attrNameLst>
                                          <p:attrName>style.visibility</p:attrName>
                                        </p:attrNameLst>
                                      </p:cBhvr>
                                      <p:to>
                                        <p:strVal val="visible"/>
                                      </p:to>
                                    </p:set>
                                    <p:anim calcmode="lin" valueType="num">
                                      <p:cBhvr additive="base">
                                        <p:cTn id="67" dur="500" fill="hold"/>
                                        <p:tgtEl>
                                          <p:spTgt spid="8">
                                            <p:txEl>
                                              <p:pRg st="13" end="1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8">
                                            <p:txEl>
                                              <p:pRg st="13" end="13"/>
                                            </p:txEl>
                                          </p:spTgt>
                                        </p:tgtEl>
                                        <p:attrNameLst>
                                          <p:attrName>ppt_y</p:attrName>
                                        </p:attrNameLst>
                                      </p:cBhvr>
                                      <p:tavLst>
                                        <p:tav tm="0">
                                          <p:val>
                                            <p:strVal val="0-#ppt_h/2"/>
                                          </p:val>
                                        </p:tav>
                                        <p:tav tm="100000">
                                          <p:val>
                                            <p:strVal val="#ppt_y"/>
                                          </p:val>
                                        </p:tav>
                                      </p:tavLst>
                                    </p:anim>
                                  </p:childTnLst>
                                </p:cTn>
                              </p:par>
                              <p:par>
                                <p:cTn id="69" presetID="2" presetClass="entr" presetSubtype="3" fill="hold" grpId="0" nodeType="withEffect">
                                  <p:stCondLst>
                                    <p:cond delay="0"/>
                                  </p:stCondLst>
                                  <p:childTnLst>
                                    <p:set>
                                      <p:cBhvr>
                                        <p:cTn id="70" dur="1" fill="hold">
                                          <p:stCondLst>
                                            <p:cond delay="0"/>
                                          </p:stCondLst>
                                        </p:cTn>
                                        <p:tgtEl>
                                          <p:spTgt spid="8">
                                            <p:txEl>
                                              <p:pRg st="14" end="14"/>
                                            </p:txEl>
                                          </p:spTgt>
                                        </p:tgtEl>
                                        <p:attrNameLst>
                                          <p:attrName>style.visibility</p:attrName>
                                        </p:attrNameLst>
                                      </p:cBhvr>
                                      <p:to>
                                        <p:strVal val="visible"/>
                                      </p:to>
                                    </p:set>
                                    <p:anim calcmode="lin" valueType="num">
                                      <p:cBhvr additive="base">
                                        <p:cTn id="71" dur="500" fill="hold"/>
                                        <p:tgtEl>
                                          <p:spTgt spid="8">
                                            <p:txEl>
                                              <p:pRg st="14" end="14"/>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8">
                                            <p:txEl>
                                              <p:pRg st="14" end="1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0000" y="945573"/>
            <a:ext cx="11473200" cy="711290"/>
          </a:xfrm>
        </p:spPr>
        <p:txBody>
          <a:bodyPr>
            <a:normAutofit/>
          </a:bodyPr>
          <a:lstStyle/>
          <a:p>
            <a:pPr marL="514350" indent="-514350"/>
            <a:r>
              <a:rPr lang="en-GB" dirty="0" smtClean="0"/>
              <a:t>Close in prayer: 7 points</a:t>
            </a:r>
            <a:endParaRPr lang="en-GB" dirty="0" smtClean="0">
              <a:latin typeface="+mn-lt"/>
            </a:endParaRPr>
          </a:p>
        </p:txBody>
      </p:sp>
      <p:sp>
        <p:nvSpPr>
          <p:cNvPr id="8" name="Text Placeholder 7"/>
          <p:cNvSpPr>
            <a:spLocks noGrp="1"/>
          </p:cNvSpPr>
          <p:nvPr>
            <p:ph type="body" sz="quarter" idx="11"/>
          </p:nvPr>
        </p:nvSpPr>
        <p:spPr>
          <a:xfrm>
            <a:off x="359400" y="1774634"/>
            <a:ext cx="11473200" cy="4449521"/>
          </a:xfrm>
        </p:spPr>
        <p:txBody>
          <a:bodyPr>
            <a:normAutofit lnSpcReduction="10000"/>
          </a:bodyPr>
          <a:lstStyle/>
          <a:p>
            <a:pPr marL="514350" lvl="0" indent="-514350">
              <a:buFont typeface="+mj-lt"/>
              <a:buAutoNum type="arabicParenR"/>
            </a:pPr>
            <a:r>
              <a:rPr lang="en-GB" dirty="0" smtClean="0"/>
              <a:t>Peace and love in my home and family.</a:t>
            </a:r>
          </a:p>
          <a:p>
            <a:pPr marL="514350" lvl="0" indent="-514350">
              <a:buFont typeface="+mj-lt"/>
              <a:buAutoNum type="arabicParenR"/>
            </a:pPr>
            <a:r>
              <a:rPr lang="en-GB" dirty="0" smtClean="0"/>
              <a:t>Enough food, clean drinking water, </a:t>
            </a:r>
          </a:p>
          <a:p>
            <a:pPr marL="514350" lvl="0" indent="-514350"/>
            <a:r>
              <a:rPr lang="en-GB" dirty="0" smtClean="0"/>
              <a:t>	clothes and health care.</a:t>
            </a:r>
          </a:p>
          <a:p>
            <a:pPr marL="514350" lvl="0" indent="-514350">
              <a:buFont typeface="+mj-lt"/>
              <a:buAutoNum type="arabicParenR" startAt="3"/>
            </a:pPr>
            <a:r>
              <a:rPr lang="en-GB" dirty="0" smtClean="0"/>
              <a:t>Peace and an end to violence in my streets.</a:t>
            </a:r>
          </a:p>
          <a:p>
            <a:pPr marL="514350" lvl="0" indent="-514350">
              <a:buFont typeface="+mj-lt"/>
              <a:buAutoNum type="arabicParenR" startAt="3"/>
            </a:pPr>
            <a:r>
              <a:rPr lang="en-GB" dirty="0" smtClean="0"/>
              <a:t>For education: school access + good, kind, loving teachers.</a:t>
            </a:r>
          </a:p>
          <a:p>
            <a:pPr marL="514350" lvl="0" indent="-514350">
              <a:buFont typeface="+mj-lt"/>
              <a:buAutoNum type="arabicParenR" startAt="3"/>
            </a:pPr>
            <a:r>
              <a:rPr lang="en-GB" dirty="0" smtClean="0"/>
              <a:t>Protection and safety from bullies and tricksters.</a:t>
            </a:r>
          </a:p>
          <a:p>
            <a:pPr marL="514350" lvl="0" indent="-514350">
              <a:buFont typeface="+mj-lt"/>
              <a:buAutoNum type="arabicParenR" startAt="3"/>
            </a:pPr>
            <a:r>
              <a:rPr lang="en-GB" dirty="0" smtClean="0"/>
              <a:t>Changed +</a:t>
            </a:r>
            <a:r>
              <a:rPr lang="en-GB" dirty="0" err="1" smtClean="0"/>
              <a:t>ve</a:t>
            </a:r>
            <a:r>
              <a:rPr lang="en-GB" dirty="0" smtClean="0"/>
              <a:t> attitudes of adults towards children </a:t>
            </a:r>
          </a:p>
          <a:p>
            <a:pPr marL="514350" lvl="0" indent="-514350">
              <a:buFont typeface="+mj-lt"/>
              <a:buAutoNum type="arabicParenR" startAt="3"/>
            </a:pPr>
            <a:r>
              <a:rPr lang="en-GB" dirty="0" smtClean="0"/>
              <a:t>More churches work together in our city</a:t>
            </a:r>
          </a:p>
          <a:p>
            <a:pPr marL="514350" lvl="0" indent="-514350"/>
            <a:r>
              <a:rPr lang="en-GB" dirty="0" smtClean="0"/>
              <a:t>	to improve the lives of children. </a:t>
            </a:r>
            <a:r>
              <a:rPr lang="en-GB" i="1" dirty="0" smtClean="0"/>
              <a:t> </a:t>
            </a:r>
            <a:endParaRPr lang="en-GB" i="1" dirty="0"/>
          </a:p>
        </p:txBody>
      </p:sp>
      <p:pic>
        <p:nvPicPr>
          <p:cNvPr id="5122" name="Picture 2"/>
          <p:cNvPicPr>
            <a:picLocks noChangeAspect="1" noChangeArrowheads="1"/>
          </p:cNvPicPr>
          <p:nvPr/>
        </p:nvPicPr>
        <p:blipFill>
          <a:blip r:embed="rId2"/>
          <a:srcRect/>
          <a:stretch>
            <a:fillRect/>
          </a:stretch>
        </p:blipFill>
        <p:spPr bwMode="auto">
          <a:xfrm>
            <a:off x="7860611" y="145472"/>
            <a:ext cx="4217088" cy="2618510"/>
          </a:xfrm>
          <a:prstGeom prst="roundRect">
            <a:avLst>
              <a:gd name="adj" fmla="val 19842"/>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additive="base">
                                        <p:cTn id="35"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grpId="0" nodeType="click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 calcmode="lin" valueType="num">
                                      <p:cBhvr additive="base">
                                        <p:cTn id="41"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grpId="0"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 calcmode="lin" valueType="num">
                                      <p:cBhvr additive="base">
                                        <p:cTn id="47" dur="5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8">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anim calcmode="lin" valueType="num">
                                      <p:cBhvr additive="base">
                                        <p:cTn id="51" dur="500" fill="hold"/>
                                        <p:tgtEl>
                                          <p:spTgt spid="8">
                                            <p:txEl>
                                              <p:pRg st="8" end="8"/>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WP Final Landscape.jpg"/>
          <p:cNvPicPr>
            <a:picLocks noChangeAspect="1"/>
          </p:cNvPicPr>
          <p:nvPr/>
        </p:nvPicPr>
        <p:blipFill>
          <a:blip r:embed="rId2" cstate="screen"/>
          <a:stretch>
            <a:fillRect/>
          </a:stretch>
        </p:blipFill>
        <p:spPr>
          <a:xfrm>
            <a:off x="3838480" y="150711"/>
            <a:ext cx="5041014" cy="2915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heel spokes="1"/>
  </p:transition>
  <p:timing>
    <p:tnLst>
      <p:par>
        <p:cTn id="1" dur="indefinite" restart="never" nodeType="tmRoot"/>
      </p:par>
    </p:tnLst>
  </p:timing>
</p:sld>
</file>

<file path=ppt/theme/theme1.xml><?xml version="1.0" encoding="utf-8"?>
<a:theme xmlns:a="http://schemas.openxmlformats.org/drawingml/2006/main" name="Viva Powerpoint Template.cleaned">
  <a:themeElements>
    <a:clrScheme name="Viva">
      <a:dk1>
        <a:sysClr val="windowText" lastClr="000000"/>
      </a:dk1>
      <a:lt1>
        <a:sysClr val="window" lastClr="FFFFFF"/>
      </a:lt1>
      <a:dk2>
        <a:srgbClr val="44546A"/>
      </a:dk2>
      <a:lt2>
        <a:srgbClr val="E7E6E6"/>
      </a:lt2>
      <a:accent1>
        <a:srgbClr val="20BAD6"/>
      </a:accent1>
      <a:accent2>
        <a:srgbClr val="FFC014"/>
      </a:accent2>
      <a:accent3>
        <a:srgbClr val="ED2355"/>
      </a:accent3>
      <a:accent4>
        <a:srgbClr val="0084A0"/>
      </a:accent4>
      <a:accent5>
        <a:srgbClr val="FF6614"/>
      </a:accent5>
      <a:accent6>
        <a:srgbClr val="8C0332"/>
      </a:accent6>
      <a:hlink>
        <a:srgbClr val="0563C1"/>
      </a:hlink>
      <a:folHlink>
        <a:srgbClr val="954F72"/>
      </a:folHlink>
    </a:clrScheme>
    <a:fontScheme name="Viva">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9F192660-63FB-412B-A7DF-5D7D82AC2F8F}" vid="{C796D79E-2A51-41CA-88D6-68EEE4D270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5DE87715502644B0893185C9144FF7" ma:contentTypeVersion="12" ma:contentTypeDescription="Create a new document." ma:contentTypeScope="" ma:versionID="ad026f393ee4a15fcc92a6709cd230a8">
  <xsd:schema xmlns:xsd="http://www.w3.org/2001/XMLSchema" xmlns:xs="http://www.w3.org/2001/XMLSchema" xmlns:p="http://schemas.microsoft.com/office/2006/metadata/properties" xmlns:ns2="f5edcb80-f71d-4a15-93a0-fee9af64ba3f" xmlns:ns3="e6146603-8b46-4c73-a1ba-06604fe470b8" targetNamespace="http://schemas.microsoft.com/office/2006/metadata/properties" ma:root="true" ma:fieldsID="8c41acd50e966c87fc93f0d4527bb915" ns2:_="" ns3:_="">
    <xsd:import namespace="f5edcb80-f71d-4a15-93a0-fee9af64ba3f"/>
    <xsd:import namespace="e6146603-8b46-4c73-a1ba-06604fe470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dcb80-f71d-4a15-93a0-fee9af64ba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146603-8b46-4c73-a1ba-06604fe470b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33FFE5-54D0-4A92-AF80-A08DE97F3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edcb80-f71d-4a15-93a0-fee9af64ba3f"/>
    <ds:schemaRef ds:uri="e6146603-8b46-4c73-a1ba-06604fe47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28E5DB-83F4-4FBC-B362-7B53699A1E6D}">
  <ds:schemaRefs>
    <ds:schemaRef ds:uri="http://schemas.microsoft.com/sharepoint/v3/contenttype/forms"/>
  </ds:schemaRefs>
</ds:datastoreItem>
</file>

<file path=customXml/itemProps3.xml><?xml version="1.0" encoding="utf-8"?>
<ds:datastoreItem xmlns:ds="http://schemas.openxmlformats.org/officeDocument/2006/customXml" ds:itemID="{75926E96-D6A8-4A16-9668-8C54E6ECA98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1100</TotalTime>
  <Words>179</Words>
  <Application>Microsoft Office PowerPoint</Application>
  <PresentationFormat>Custom</PresentationFormat>
  <Paragraphs>78</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Viva Powerpoint Template.cleaned</vt:lpstr>
      <vt:lpstr>Slide 1</vt:lpstr>
      <vt:lpstr>Slide 2</vt:lpstr>
      <vt:lpstr>Slide 3</vt:lpstr>
      <vt:lpstr>Slide 4</vt:lpstr>
      <vt:lpstr>Slide 5</vt:lpstr>
      <vt:lpstr>Slide 6</vt:lpstr>
      <vt:lpstr>Slide 7</vt:lpstr>
      <vt:lpstr>Slide 8</vt:lpstr>
    </vt:vector>
  </TitlesOfParts>
  <Company>Viva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World Weekend of Prayer 2024 presentation</dc:subject>
  <dc:creator>Tony Houghton</dc:creator>
  <cp:keywords>Light of the World</cp:keywords>
  <dc:description>Prepare your own notes from the passage. Consider the issues children and teenagers face in your community and answer the questions posed in the slides as your own talk, fit for the age group and their local circumstances</dc:description>
  <cp:lastModifiedBy>Tony Houghton</cp:lastModifiedBy>
  <cp:revision>48</cp:revision>
  <dcterms:created xsi:type="dcterms:W3CDTF">2021-12-16T11:15:25Z</dcterms:created>
  <dcterms:modified xsi:type="dcterms:W3CDTF">2024-03-13T09:05:37Z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0x010100FF5DE87715502644B0893185C9144FF7</vt:lpwstr>
  </property>
</Properties>
</file>